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24384000" cy="13716000"/>
  <p:notesSz cx="6858000" cy="9144000"/>
  <p:defaultTextStyle>
    <a:lvl1pPr algn="ctr" defTabSz="825500">
      <a:defRPr sz="3200">
        <a:solidFill>
          <a:srgbClr val="414141"/>
        </a:solidFill>
        <a:latin typeface="Palatino"/>
        <a:ea typeface="Palatino"/>
        <a:cs typeface="Palatino"/>
        <a:sym typeface="Palatino"/>
      </a:defRPr>
    </a:lvl1pPr>
    <a:lvl2pPr indent="228600" algn="ctr" defTabSz="825500">
      <a:defRPr sz="3200">
        <a:solidFill>
          <a:srgbClr val="414141"/>
        </a:solidFill>
        <a:latin typeface="Palatino"/>
        <a:ea typeface="Palatino"/>
        <a:cs typeface="Palatino"/>
        <a:sym typeface="Palatino"/>
      </a:defRPr>
    </a:lvl2pPr>
    <a:lvl3pPr indent="457200" algn="ctr" defTabSz="825500">
      <a:defRPr sz="3200">
        <a:solidFill>
          <a:srgbClr val="414141"/>
        </a:solidFill>
        <a:latin typeface="Palatino"/>
        <a:ea typeface="Palatino"/>
        <a:cs typeface="Palatino"/>
        <a:sym typeface="Palatino"/>
      </a:defRPr>
    </a:lvl3pPr>
    <a:lvl4pPr indent="685800" algn="ctr" defTabSz="825500">
      <a:defRPr sz="3200">
        <a:solidFill>
          <a:srgbClr val="414141"/>
        </a:solidFill>
        <a:latin typeface="Palatino"/>
        <a:ea typeface="Palatino"/>
        <a:cs typeface="Palatino"/>
        <a:sym typeface="Palatino"/>
      </a:defRPr>
    </a:lvl4pPr>
    <a:lvl5pPr indent="914400" algn="ctr" defTabSz="825500">
      <a:defRPr sz="3200">
        <a:solidFill>
          <a:srgbClr val="414141"/>
        </a:solidFill>
        <a:latin typeface="Palatino"/>
        <a:ea typeface="Palatino"/>
        <a:cs typeface="Palatino"/>
        <a:sym typeface="Palatino"/>
      </a:defRPr>
    </a:lvl5pPr>
    <a:lvl6pPr indent="1143000" algn="ctr" defTabSz="825500">
      <a:defRPr sz="3200">
        <a:solidFill>
          <a:srgbClr val="414141"/>
        </a:solidFill>
        <a:latin typeface="Palatino"/>
        <a:ea typeface="Palatino"/>
        <a:cs typeface="Palatino"/>
        <a:sym typeface="Palatino"/>
      </a:defRPr>
    </a:lvl6pPr>
    <a:lvl7pPr indent="1371600" algn="ctr" defTabSz="825500">
      <a:defRPr sz="3200">
        <a:solidFill>
          <a:srgbClr val="414141"/>
        </a:solidFill>
        <a:latin typeface="Palatino"/>
        <a:ea typeface="Palatino"/>
        <a:cs typeface="Palatino"/>
        <a:sym typeface="Palatino"/>
      </a:defRPr>
    </a:lvl7pPr>
    <a:lvl8pPr indent="1600200" algn="ctr" defTabSz="825500">
      <a:defRPr sz="3200">
        <a:solidFill>
          <a:srgbClr val="414141"/>
        </a:solidFill>
        <a:latin typeface="Palatino"/>
        <a:ea typeface="Palatino"/>
        <a:cs typeface="Palatino"/>
        <a:sym typeface="Palatino"/>
      </a:defRPr>
    </a:lvl8pPr>
    <a:lvl9pPr indent="1828800" algn="ctr" defTabSz="825500">
      <a:defRPr sz="3200">
        <a:solidFill>
          <a:srgbClr val="414141"/>
        </a:solidFill>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B0564E"/>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b="def" i="def"/>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6C7C4E"/>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rgbClr val="A8C3DF"/>
              </a:solidFill>
              <a:prstDash val="solid"/>
              <a:miter lim="400000"/>
            </a:ln>
          </a:left>
          <a:right>
            <a:ln w="12700" cap="flat">
              <a:solidFill>
                <a:srgbClr val="A8C3DF"/>
              </a:solidFill>
              <a:prstDash val="solid"/>
              <a:miter lim="400000"/>
            </a:ln>
          </a:right>
          <a:top>
            <a:ln w="12700" cap="flat">
              <a:solidFill>
                <a:srgbClr val="A8C3DF"/>
              </a:solidFill>
              <a:prstDash val="solid"/>
              <a:miter lim="400000"/>
            </a:ln>
          </a:top>
          <a:bottom>
            <a:ln w="12700" cap="flat">
              <a:solidFill>
                <a:srgbClr val="A8C3DF"/>
              </a:solidFill>
              <a:prstDash val="solid"/>
              <a:miter lim="400000"/>
            </a:ln>
          </a:bottom>
          <a:insideH>
            <a:ln w="12700" cap="flat">
              <a:solidFill>
                <a:srgbClr val="A8C3DF"/>
              </a:solidFill>
              <a:prstDash val="solid"/>
              <a:miter lim="400000"/>
            </a:ln>
          </a:insideH>
          <a:insideV>
            <a:ln w="12700" cap="flat">
              <a:solidFill>
                <a:srgbClr val="A8C3DF"/>
              </a:solidFill>
              <a:prstDash val="solid"/>
              <a:miter lim="400000"/>
            </a:ln>
          </a:insideV>
        </a:tcBdr>
        <a:fill>
          <a:noFill/>
        </a:fill>
      </a:tcStyle>
    </a:wholeTbl>
    <a:band2H>
      <a:tcTxStyle b="def" i="def"/>
      <a:tcStyle>
        <a:tcBdr/>
        <a:fill>
          <a:solidFill>
            <a:srgbClr val="A8C3DF">
              <a:alpha val="3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314975"/>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496392"/>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b="def" i="def"/>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p:nvPr>
            <p:ph type="sldImg"/>
          </p:nvPr>
        </p:nvSpPr>
        <p:spPr>
          <a:xfrm>
            <a:off x="1143000" y="685800"/>
            <a:ext cx="4572000" cy="3429000"/>
          </a:xfrm>
          <a:prstGeom prst="rect">
            <a:avLst/>
          </a:prstGeom>
        </p:spPr>
        <p:txBody>
          <a:bodyPr/>
          <a:lstStyle/>
          <a:p>
            <a:pPr lvl="0"/>
          </a:p>
        </p:txBody>
      </p:sp>
      <p:sp>
        <p:nvSpPr>
          <p:cNvPr id="43" name="Shape 4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Заголовок и подзаголовок">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 name="Shape 7"/>
          <p:cNvSpPr/>
          <p:nvPr/>
        </p:nvSpPr>
        <p:spPr>
          <a:xfrm>
            <a:off x="952500" y="9245600"/>
            <a:ext cx="22498974"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8" name="Shape 8"/>
          <p:cNvSpPr/>
          <p:nvPr/>
        </p:nvSpPr>
        <p:spPr>
          <a:xfrm>
            <a:off x="952500" y="5765800"/>
            <a:ext cx="22500035"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9" name="Shape 9"/>
          <p:cNvSpPr/>
          <p:nvPr/>
        </p:nvSpPr>
        <p:spPr>
          <a:xfrm rot="16200000">
            <a:off x="13834253" y="7494711"/>
            <a:ext cx="231013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0" name="Shape 10"/>
          <p:cNvSpPr/>
          <p:nvPr>
            <p:ph type="title"/>
          </p:nvPr>
        </p:nvSpPr>
        <p:spPr>
          <a:xfrm>
            <a:off x="952500" y="5829300"/>
            <a:ext cx="13500100" cy="3340100"/>
          </a:xfrm>
          <a:prstGeom prst="rect">
            <a:avLst/>
          </a:prstGeom>
        </p:spPr>
        <p:txBody>
          <a:bodyPr/>
          <a:lstStyle>
            <a:lvl1pPr algn="l"/>
          </a:lstStyle>
          <a:p>
            <a:pPr lvl="0">
              <a:defRPr sz="1800">
                <a:solidFill>
                  <a:srgbClr val="000000"/>
                </a:solidFill>
              </a:defRPr>
            </a:pPr>
            <a:r>
              <a:rPr sz="9800">
                <a:solidFill>
                  <a:srgbClr val="D93E2B"/>
                </a:solidFill>
              </a:rPr>
              <a:t>Текст заголовка</a:t>
            </a:r>
          </a:p>
        </p:txBody>
      </p:sp>
      <p:sp>
        <p:nvSpPr>
          <p:cNvPr id="11" name="Shape 11"/>
          <p:cNvSpPr/>
          <p:nvPr>
            <p:ph type="body" idx="1"/>
          </p:nvPr>
        </p:nvSpPr>
        <p:spPr>
          <a:xfrm>
            <a:off x="15532100" y="5829300"/>
            <a:ext cx="7950200" cy="3340100"/>
          </a:xfrm>
          <a:prstGeom prst="rect">
            <a:avLst/>
          </a:prstGeom>
        </p:spPr>
        <p:txBody>
          <a:bodyPr/>
          <a:lstStyle>
            <a:lvl1pPr marL="0" indent="0">
              <a:spcBef>
                <a:spcPts val="0"/>
              </a:spcBef>
              <a:buClrTx/>
              <a:buSzTx/>
              <a:buFontTx/>
              <a:buNone/>
              <a:defRPr sz="3200"/>
            </a:lvl1pPr>
            <a:lvl2pPr marL="0" indent="228600">
              <a:spcBef>
                <a:spcPts val="0"/>
              </a:spcBef>
              <a:buClrTx/>
              <a:buSzTx/>
              <a:buFontTx/>
              <a:buNone/>
              <a:defRPr sz="3200"/>
            </a:lvl2pPr>
            <a:lvl3pPr marL="0" indent="457200">
              <a:spcBef>
                <a:spcPts val="0"/>
              </a:spcBef>
              <a:buClrTx/>
              <a:buSzTx/>
              <a:buFontTx/>
              <a:buNone/>
              <a:defRPr sz="3200"/>
            </a:lvl3pPr>
            <a:lvl4pPr marL="0" indent="685800">
              <a:spcBef>
                <a:spcPts val="0"/>
              </a:spcBef>
              <a:buClrTx/>
              <a:buSzTx/>
              <a:buFontTx/>
              <a:buNone/>
              <a:defRPr sz="3200"/>
            </a:lvl4pPr>
            <a:lvl5pPr marL="0" indent="914400">
              <a:spcBef>
                <a:spcPts val="0"/>
              </a:spcBef>
              <a:buClrTx/>
              <a:buSzTx/>
              <a:buFontTx/>
              <a:buNone/>
              <a:defRPr sz="3200"/>
            </a:lvl5pPr>
          </a:lstStyle>
          <a:p>
            <a:pPr lvl="0">
              <a:defRPr sz="1800">
                <a:solidFill>
                  <a:srgbClr val="000000"/>
                </a:solidFill>
              </a:defRPr>
            </a:pPr>
            <a:r>
              <a:rPr sz="3200">
                <a:solidFill>
                  <a:srgbClr val="414141"/>
                </a:solidFill>
              </a:rPr>
              <a:t>Уровень текста 1</a:t>
            </a:r>
            <a:endParaRPr sz="3200">
              <a:solidFill>
                <a:srgbClr val="414141"/>
              </a:solidFill>
            </a:endParaRPr>
          </a:p>
          <a:p>
            <a:pPr lvl="1">
              <a:defRPr sz="1800">
                <a:solidFill>
                  <a:srgbClr val="000000"/>
                </a:solidFill>
              </a:defRPr>
            </a:pPr>
            <a:r>
              <a:rPr sz="3200">
                <a:solidFill>
                  <a:srgbClr val="414141"/>
                </a:solidFill>
              </a:rPr>
              <a:t>Уровень текста 2</a:t>
            </a:r>
            <a:endParaRPr sz="3200">
              <a:solidFill>
                <a:srgbClr val="414141"/>
              </a:solidFill>
            </a:endParaRPr>
          </a:p>
          <a:p>
            <a:pPr lvl="2">
              <a:defRPr sz="1800">
                <a:solidFill>
                  <a:srgbClr val="000000"/>
                </a:solidFill>
              </a:defRPr>
            </a:pPr>
            <a:r>
              <a:rPr sz="3200">
                <a:solidFill>
                  <a:srgbClr val="414141"/>
                </a:solidFill>
              </a:rPr>
              <a:t>Уровень текста 3</a:t>
            </a:r>
            <a:endParaRPr sz="3200">
              <a:solidFill>
                <a:srgbClr val="414141"/>
              </a:solidFill>
            </a:endParaRPr>
          </a:p>
          <a:p>
            <a:pPr lvl="3">
              <a:defRPr sz="1800">
                <a:solidFill>
                  <a:srgbClr val="000000"/>
                </a:solidFill>
              </a:defRPr>
            </a:pPr>
            <a:r>
              <a:rPr sz="3200">
                <a:solidFill>
                  <a:srgbClr val="414141"/>
                </a:solidFill>
              </a:rPr>
              <a:t>Уровень текста 4</a:t>
            </a:r>
            <a:endParaRPr sz="3200">
              <a:solidFill>
                <a:srgbClr val="414141"/>
              </a:solidFill>
            </a:endParaRPr>
          </a:p>
          <a:p>
            <a:pPr lvl="4">
              <a:defRPr sz="1800">
                <a:solidFill>
                  <a:srgbClr val="000000"/>
                </a:solidFill>
              </a:defRPr>
            </a:pPr>
            <a:r>
              <a:rPr sz="3200">
                <a:solidFill>
                  <a:srgbClr val="414141"/>
                </a:solidFill>
              </a:rPr>
              <a:t>Уровень текста 5</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Кавычки">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Фото">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Пустой">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Фото — горизонтально">
    <p:spTree>
      <p:nvGrpSpPr>
        <p:cNvPr id="1" name=""/>
        <p:cNvGrpSpPr/>
        <p:nvPr/>
      </p:nvGrpSpPr>
      <p:grpSpPr>
        <a:xfrm>
          <a:off x="0" y="0"/>
          <a:ext cx="0" cy="0"/>
          <a:chOff x="0" y="0"/>
          <a:chExt cx="0" cy="0"/>
        </a:xfrm>
      </p:grpSpPr>
      <p:sp>
        <p:nvSpPr>
          <p:cNvPr id="13" name="Shape 13"/>
          <p:cNvSpPr/>
          <p:nvPr/>
        </p:nvSpPr>
        <p:spPr>
          <a:xfrm rot="16200000">
            <a:off x="13834253" y="11074127"/>
            <a:ext cx="231013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4" name="Shape 14"/>
          <p:cNvSpPr/>
          <p:nvPr/>
        </p:nvSpPr>
        <p:spPr>
          <a:xfrm>
            <a:off x="952500" y="12801600"/>
            <a:ext cx="22498974"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5" name="Shape 15"/>
          <p:cNvSpPr/>
          <p:nvPr/>
        </p:nvSpPr>
        <p:spPr>
          <a:xfrm>
            <a:off x="952500" y="9321800"/>
            <a:ext cx="22500035"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6" name="Shape 16"/>
          <p:cNvSpPr/>
          <p:nvPr/>
        </p:nvSpPr>
        <p:spPr>
          <a:xfrm rot="16200000">
            <a:off x="13834253" y="11074127"/>
            <a:ext cx="231013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7" name="Shape 17"/>
          <p:cNvSpPr/>
          <p:nvPr>
            <p:ph type="title"/>
          </p:nvPr>
        </p:nvSpPr>
        <p:spPr>
          <a:xfrm>
            <a:off x="952500" y="9398000"/>
            <a:ext cx="13500100" cy="3340100"/>
          </a:xfrm>
          <a:prstGeom prst="rect">
            <a:avLst/>
          </a:prstGeom>
        </p:spPr>
        <p:txBody>
          <a:bodyPr/>
          <a:lstStyle>
            <a:lvl1pPr algn="l"/>
          </a:lstStyle>
          <a:p>
            <a:pPr lvl="0">
              <a:defRPr sz="1800">
                <a:solidFill>
                  <a:srgbClr val="000000"/>
                </a:solidFill>
              </a:defRPr>
            </a:pPr>
            <a:r>
              <a:rPr sz="9800">
                <a:solidFill>
                  <a:srgbClr val="D93E2B"/>
                </a:solidFill>
              </a:rPr>
              <a:t>Текст заголовка</a:t>
            </a:r>
          </a:p>
        </p:txBody>
      </p:sp>
      <p:sp>
        <p:nvSpPr>
          <p:cNvPr id="18" name="Shape 18"/>
          <p:cNvSpPr/>
          <p:nvPr>
            <p:ph type="body" idx="1"/>
          </p:nvPr>
        </p:nvSpPr>
        <p:spPr>
          <a:xfrm>
            <a:off x="15532100" y="9398000"/>
            <a:ext cx="7950200" cy="3340100"/>
          </a:xfrm>
          <a:prstGeom prst="rect">
            <a:avLst/>
          </a:prstGeom>
        </p:spPr>
        <p:txBody>
          <a:bodyPr/>
          <a:lstStyle>
            <a:lvl1pPr marL="0" indent="0">
              <a:spcBef>
                <a:spcPts val="0"/>
              </a:spcBef>
              <a:buClrTx/>
              <a:buSzTx/>
              <a:buFontTx/>
              <a:buNone/>
              <a:defRPr sz="3200"/>
            </a:lvl1pPr>
            <a:lvl2pPr marL="0" indent="228600">
              <a:spcBef>
                <a:spcPts val="0"/>
              </a:spcBef>
              <a:buClrTx/>
              <a:buSzTx/>
              <a:buFontTx/>
              <a:buNone/>
              <a:defRPr sz="3200"/>
            </a:lvl2pPr>
            <a:lvl3pPr marL="0" indent="457200">
              <a:spcBef>
                <a:spcPts val="0"/>
              </a:spcBef>
              <a:buClrTx/>
              <a:buSzTx/>
              <a:buFontTx/>
              <a:buNone/>
              <a:defRPr sz="3200"/>
            </a:lvl3pPr>
            <a:lvl4pPr marL="0" indent="685800">
              <a:spcBef>
                <a:spcPts val="0"/>
              </a:spcBef>
              <a:buClrTx/>
              <a:buSzTx/>
              <a:buFontTx/>
              <a:buNone/>
              <a:defRPr sz="3200"/>
            </a:lvl4pPr>
            <a:lvl5pPr marL="0" indent="914400">
              <a:spcBef>
                <a:spcPts val="0"/>
              </a:spcBef>
              <a:buClrTx/>
              <a:buSzTx/>
              <a:buFontTx/>
              <a:buNone/>
              <a:defRPr sz="3200"/>
            </a:lvl5pPr>
          </a:lstStyle>
          <a:p>
            <a:pPr lvl="0">
              <a:defRPr sz="1800">
                <a:solidFill>
                  <a:srgbClr val="000000"/>
                </a:solidFill>
              </a:defRPr>
            </a:pPr>
            <a:r>
              <a:rPr sz="3200">
                <a:solidFill>
                  <a:srgbClr val="414141"/>
                </a:solidFill>
              </a:rPr>
              <a:t>Уровень текста 1</a:t>
            </a:r>
            <a:endParaRPr sz="3200">
              <a:solidFill>
                <a:srgbClr val="414141"/>
              </a:solidFill>
            </a:endParaRPr>
          </a:p>
          <a:p>
            <a:pPr lvl="1">
              <a:defRPr sz="1800">
                <a:solidFill>
                  <a:srgbClr val="000000"/>
                </a:solidFill>
              </a:defRPr>
            </a:pPr>
            <a:r>
              <a:rPr sz="3200">
                <a:solidFill>
                  <a:srgbClr val="414141"/>
                </a:solidFill>
              </a:rPr>
              <a:t>Уровень текста 2</a:t>
            </a:r>
            <a:endParaRPr sz="3200">
              <a:solidFill>
                <a:srgbClr val="414141"/>
              </a:solidFill>
            </a:endParaRPr>
          </a:p>
          <a:p>
            <a:pPr lvl="2">
              <a:defRPr sz="1800">
                <a:solidFill>
                  <a:srgbClr val="000000"/>
                </a:solidFill>
              </a:defRPr>
            </a:pPr>
            <a:r>
              <a:rPr sz="3200">
                <a:solidFill>
                  <a:srgbClr val="414141"/>
                </a:solidFill>
              </a:rPr>
              <a:t>Уровень текста 3</a:t>
            </a:r>
            <a:endParaRPr sz="3200">
              <a:solidFill>
                <a:srgbClr val="414141"/>
              </a:solidFill>
            </a:endParaRPr>
          </a:p>
          <a:p>
            <a:pPr lvl="3">
              <a:defRPr sz="1800">
                <a:solidFill>
                  <a:srgbClr val="000000"/>
                </a:solidFill>
              </a:defRPr>
            </a:pPr>
            <a:r>
              <a:rPr sz="3200">
                <a:solidFill>
                  <a:srgbClr val="414141"/>
                </a:solidFill>
              </a:rPr>
              <a:t>Уровень текста 4</a:t>
            </a:r>
            <a:endParaRPr sz="3200">
              <a:solidFill>
                <a:srgbClr val="414141"/>
              </a:solidFill>
            </a:endParaRPr>
          </a:p>
          <a:p>
            <a:pPr lvl="4">
              <a:defRPr sz="1800">
                <a:solidFill>
                  <a:srgbClr val="000000"/>
                </a:solidFill>
              </a:defRPr>
            </a:pPr>
            <a:r>
              <a:rPr sz="3200">
                <a:solidFill>
                  <a:srgbClr val="414141"/>
                </a:solidFill>
              </a:rPr>
              <a:t>Уровень текста 5</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Заголовок — по центру">
    <p:spTree>
      <p:nvGrpSpPr>
        <p:cNvPr id="1" name=""/>
        <p:cNvGrpSpPr/>
        <p:nvPr/>
      </p:nvGrpSpPr>
      <p:grpSpPr>
        <a:xfrm>
          <a:off x="0" y="0"/>
          <a:ext cx="0" cy="0"/>
          <a:chOff x="0" y="0"/>
          <a:chExt cx="0" cy="0"/>
        </a:xfrm>
      </p:grpSpPr>
      <p:sp>
        <p:nvSpPr>
          <p:cNvPr id="20" name="Shape 20"/>
          <p:cNvSpPr/>
          <p:nvPr>
            <p:ph type="title"/>
          </p:nvPr>
        </p:nvSpPr>
        <p:spPr>
          <a:xfrm>
            <a:off x="952500" y="5194300"/>
            <a:ext cx="22479000" cy="3340100"/>
          </a:xfrm>
          <a:prstGeom prst="rect">
            <a:avLst/>
          </a:prstGeom>
        </p:spPr>
        <p:txBody>
          <a:bodyPr/>
          <a:lstStyle/>
          <a:p>
            <a:pPr lvl="0">
              <a:defRPr sz="1800">
                <a:solidFill>
                  <a:srgbClr val="000000"/>
                </a:solidFill>
              </a:defRPr>
            </a:pPr>
            <a:r>
              <a:rPr sz="9800">
                <a:solidFill>
                  <a:srgbClr val="D93E2B"/>
                </a:solidFill>
              </a:rPr>
              <a:t>Текст заголовка</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Фото — вертикально">
    <p:spTree>
      <p:nvGrpSpPr>
        <p:cNvPr id="1" name=""/>
        <p:cNvGrpSpPr/>
        <p:nvPr/>
      </p:nvGrpSpPr>
      <p:grpSpPr>
        <a:xfrm>
          <a:off x="0" y="0"/>
          <a:ext cx="0" cy="0"/>
          <a:chOff x="0" y="0"/>
          <a:chExt cx="0" cy="0"/>
        </a:xfrm>
      </p:grpSpPr>
      <p:sp>
        <p:nvSpPr>
          <p:cNvPr id="22" name="Shape 22"/>
          <p:cNvSpPr/>
          <p:nvPr/>
        </p:nvSpPr>
        <p:spPr>
          <a:xfrm>
            <a:off x="952500" y="6858000"/>
            <a:ext cx="106432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3" name="Shape 23"/>
          <p:cNvSpPr/>
          <p:nvPr/>
        </p:nvSpPr>
        <p:spPr>
          <a:xfrm>
            <a:off x="952500" y="3898900"/>
            <a:ext cx="10643093"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4" name="Shape 24"/>
          <p:cNvSpPr/>
          <p:nvPr>
            <p:ph type="title"/>
          </p:nvPr>
        </p:nvSpPr>
        <p:spPr>
          <a:xfrm>
            <a:off x="952500" y="3975100"/>
            <a:ext cx="10642600" cy="2806700"/>
          </a:xfrm>
          <a:prstGeom prst="rect">
            <a:avLst/>
          </a:prstGeom>
        </p:spPr>
        <p:txBody>
          <a:bodyPr/>
          <a:lstStyle>
            <a:lvl1pPr algn="l">
              <a:defRPr sz="7800"/>
            </a:lvl1pPr>
          </a:lstStyle>
          <a:p>
            <a:pPr lvl="0">
              <a:defRPr sz="1800">
                <a:solidFill>
                  <a:srgbClr val="000000"/>
                </a:solidFill>
              </a:defRPr>
            </a:pPr>
            <a:r>
              <a:rPr sz="7800">
                <a:solidFill>
                  <a:srgbClr val="D93E2B"/>
                </a:solidFill>
              </a:rPr>
              <a:t>Текст заголовка</a:t>
            </a:r>
          </a:p>
        </p:txBody>
      </p:sp>
      <p:sp>
        <p:nvSpPr>
          <p:cNvPr id="25" name="Shape 25"/>
          <p:cNvSpPr/>
          <p:nvPr>
            <p:ph type="body" idx="1"/>
          </p:nvPr>
        </p:nvSpPr>
        <p:spPr>
          <a:xfrm>
            <a:off x="952500" y="7086600"/>
            <a:ext cx="10642600" cy="5638800"/>
          </a:xfrm>
          <a:prstGeom prst="rect">
            <a:avLst/>
          </a:prstGeom>
        </p:spPr>
        <p:txBody>
          <a:bodyPr anchor="t"/>
          <a:lstStyle>
            <a:lvl1pPr marL="0" indent="0">
              <a:spcBef>
                <a:spcPts val="0"/>
              </a:spcBef>
              <a:buClrTx/>
              <a:buSzTx/>
              <a:buFontTx/>
              <a:buNone/>
              <a:defRPr sz="3200"/>
            </a:lvl1pPr>
            <a:lvl2pPr marL="0" indent="228600">
              <a:spcBef>
                <a:spcPts val="0"/>
              </a:spcBef>
              <a:buClrTx/>
              <a:buSzTx/>
              <a:buFontTx/>
              <a:buNone/>
              <a:defRPr sz="3200"/>
            </a:lvl2pPr>
            <a:lvl3pPr marL="0" indent="457200">
              <a:spcBef>
                <a:spcPts val="0"/>
              </a:spcBef>
              <a:buClrTx/>
              <a:buSzTx/>
              <a:buFontTx/>
              <a:buNone/>
              <a:defRPr sz="3200"/>
            </a:lvl3pPr>
            <a:lvl4pPr marL="0" indent="685800">
              <a:spcBef>
                <a:spcPts val="0"/>
              </a:spcBef>
              <a:buClrTx/>
              <a:buSzTx/>
              <a:buFontTx/>
              <a:buNone/>
              <a:defRPr sz="3200"/>
            </a:lvl4pPr>
            <a:lvl5pPr marL="0" indent="914400">
              <a:spcBef>
                <a:spcPts val="0"/>
              </a:spcBef>
              <a:buClrTx/>
              <a:buSzTx/>
              <a:buFontTx/>
              <a:buNone/>
              <a:defRPr sz="3200"/>
            </a:lvl5pPr>
          </a:lstStyle>
          <a:p>
            <a:pPr lvl="0">
              <a:defRPr sz="1800">
                <a:solidFill>
                  <a:srgbClr val="000000"/>
                </a:solidFill>
              </a:defRPr>
            </a:pPr>
            <a:r>
              <a:rPr sz="3200">
                <a:solidFill>
                  <a:srgbClr val="414141"/>
                </a:solidFill>
              </a:rPr>
              <a:t>Уровень текста 1</a:t>
            </a:r>
            <a:endParaRPr sz="3200">
              <a:solidFill>
                <a:srgbClr val="414141"/>
              </a:solidFill>
            </a:endParaRPr>
          </a:p>
          <a:p>
            <a:pPr lvl="1">
              <a:defRPr sz="1800">
                <a:solidFill>
                  <a:srgbClr val="000000"/>
                </a:solidFill>
              </a:defRPr>
            </a:pPr>
            <a:r>
              <a:rPr sz="3200">
                <a:solidFill>
                  <a:srgbClr val="414141"/>
                </a:solidFill>
              </a:rPr>
              <a:t>Уровень текста 2</a:t>
            </a:r>
            <a:endParaRPr sz="3200">
              <a:solidFill>
                <a:srgbClr val="414141"/>
              </a:solidFill>
            </a:endParaRPr>
          </a:p>
          <a:p>
            <a:pPr lvl="2">
              <a:defRPr sz="1800">
                <a:solidFill>
                  <a:srgbClr val="000000"/>
                </a:solidFill>
              </a:defRPr>
            </a:pPr>
            <a:r>
              <a:rPr sz="3200">
                <a:solidFill>
                  <a:srgbClr val="414141"/>
                </a:solidFill>
              </a:rPr>
              <a:t>Уровень текста 3</a:t>
            </a:r>
            <a:endParaRPr sz="3200">
              <a:solidFill>
                <a:srgbClr val="414141"/>
              </a:solidFill>
            </a:endParaRPr>
          </a:p>
          <a:p>
            <a:pPr lvl="3">
              <a:defRPr sz="1800">
                <a:solidFill>
                  <a:srgbClr val="000000"/>
                </a:solidFill>
              </a:defRPr>
            </a:pPr>
            <a:r>
              <a:rPr sz="3200">
                <a:solidFill>
                  <a:srgbClr val="414141"/>
                </a:solidFill>
              </a:rPr>
              <a:t>Уровень текста 4</a:t>
            </a:r>
            <a:endParaRPr sz="3200">
              <a:solidFill>
                <a:srgbClr val="414141"/>
              </a:solidFill>
            </a:endParaRPr>
          </a:p>
          <a:p>
            <a:pPr lvl="4">
              <a:defRPr sz="1800">
                <a:solidFill>
                  <a:srgbClr val="000000"/>
                </a:solidFill>
              </a:defRPr>
            </a:pPr>
            <a:r>
              <a:rPr sz="3200">
                <a:solidFill>
                  <a:srgbClr val="414141"/>
                </a:solidFill>
              </a:rPr>
              <a:t>Уровень текста 5</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Заголовок — вверху">
    <p:spTree>
      <p:nvGrpSpPr>
        <p:cNvPr id="1" name=""/>
        <p:cNvGrpSpPr/>
        <p:nvPr/>
      </p:nvGrpSpPr>
      <p:grpSpPr>
        <a:xfrm>
          <a:off x="0" y="0"/>
          <a:ext cx="0" cy="0"/>
          <a:chOff x="0" y="0"/>
          <a:chExt cx="0" cy="0"/>
        </a:xfrm>
      </p:grpSpPr>
      <p:sp>
        <p:nvSpPr>
          <p:cNvPr id="27" name="Shape 27"/>
          <p:cNvSpPr/>
          <p:nvPr/>
        </p:nvSpPr>
        <p:spPr>
          <a:xfrm>
            <a:off x="952500" y="3060700"/>
            <a:ext cx="2249492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8" name="Shape 28"/>
          <p:cNvSpPr/>
          <p:nvPr/>
        </p:nvSpPr>
        <p:spPr>
          <a:xfrm>
            <a:off x="952500" y="889000"/>
            <a:ext cx="2249492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9" name="Shape 29"/>
          <p:cNvSpPr/>
          <p:nvPr>
            <p:ph type="title"/>
          </p:nvPr>
        </p:nvSpPr>
        <p:spPr>
          <a:prstGeom prst="rect">
            <a:avLst/>
          </a:prstGeom>
        </p:spPr>
        <p:txBody>
          <a:bodyPr/>
          <a:lstStyle/>
          <a:p>
            <a:pPr lvl="0">
              <a:defRPr sz="1800">
                <a:solidFill>
                  <a:srgbClr val="000000"/>
                </a:solidFill>
              </a:defRPr>
            </a:pPr>
            <a:r>
              <a:rPr sz="9800">
                <a:solidFill>
                  <a:srgbClr val="D93E2B"/>
                </a:solidFill>
              </a:rPr>
              <a:t>Текст заголовка</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Заголовок и пункты">
    <p:spTree>
      <p:nvGrpSpPr>
        <p:cNvPr id="1" name=""/>
        <p:cNvGrpSpPr/>
        <p:nvPr/>
      </p:nvGrpSpPr>
      <p:grpSpPr>
        <a:xfrm>
          <a:off x="0" y="0"/>
          <a:ext cx="0" cy="0"/>
          <a:chOff x="0" y="0"/>
          <a:chExt cx="0" cy="0"/>
        </a:xfrm>
      </p:grpSpPr>
      <p:sp>
        <p:nvSpPr>
          <p:cNvPr id="31" name="Shape 31"/>
          <p:cNvSpPr/>
          <p:nvPr>
            <p:ph type="title"/>
          </p:nvPr>
        </p:nvSpPr>
        <p:spPr>
          <a:prstGeom prst="rect">
            <a:avLst/>
          </a:prstGeom>
        </p:spPr>
        <p:txBody>
          <a:bodyPr/>
          <a:lstStyle/>
          <a:p>
            <a:pPr lvl="0">
              <a:defRPr sz="1800">
                <a:solidFill>
                  <a:srgbClr val="000000"/>
                </a:solidFill>
              </a:defRPr>
            </a:pPr>
            <a:r>
              <a:rPr sz="9800">
                <a:solidFill>
                  <a:srgbClr val="D93E2B"/>
                </a:solidFill>
              </a:rPr>
              <a:t>Текст заголовка</a:t>
            </a:r>
          </a:p>
        </p:txBody>
      </p:sp>
      <p:sp>
        <p:nvSpPr>
          <p:cNvPr id="32" name="Shape 32"/>
          <p:cNvSpPr/>
          <p:nvPr>
            <p:ph type="body" idx="1"/>
          </p:nvPr>
        </p:nvSpPr>
        <p:spPr>
          <a:prstGeom prst="rect">
            <a:avLst/>
          </a:prstGeom>
        </p:spPr>
        <p:txBody>
          <a:bodyPr/>
          <a:lstStyle/>
          <a:p>
            <a:pPr lvl="0">
              <a:defRPr sz="1800">
                <a:solidFill>
                  <a:srgbClr val="000000"/>
                </a:solidFill>
              </a:defRPr>
            </a:pPr>
            <a:r>
              <a:rPr sz="5000">
                <a:solidFill>
                  <a:srgbClr val="414141"/>
                </a:solidFill>
              </a:rPr>
              <a:t>Уровень текста 1</a:t>
            </a:r>
            <a:endParaRPr sz="5000">
              <a:solidFill>
                <a:srgbClr val="414141"/>
              </a:solidFill>
            </a:endParaRPr>
          </a:p>
          <a:p>
            <a:pPr lvl="1">
              <a:defRPr sz="1800">
                <a:solidFill>
                  <a:srgbClr val="000000"/>
                </a:solidFill>
              </a:defRPr>
            </a:pPr>
            <a:r>
              <a:rPr sz="5000">
                <a:solidFill>
                  <a:srgbClr val="414141"/>
                </a:solidFill>
              </a:rPr>
              <a:t>Уровень текста 2</a:t>
            </a:r>
            <a:endParaRPr sz="5000">
              <a:solidFill>
                <a:srgbClr val="414141"/>
              </a:solidFill>
            </a:endParaRPr>
          </a:p>
          <a:p>
            <a:pPr lvl="2">
              <a:defRPr sz="1800">
                <a:solidFill>
                  <a:srgbClr val="000000"/>
                </a:solidFill>
              </a:defRPr>
            </a:pPr>
            <a:r>
              <a:rPr sz="5000">
                <a:solidFill>
                  <a:srgbClr val="414141"/>
                </a:solidFill>
              </a:rPr>
              <a:t>Уровень текста 3</a:t>
            </a:r>
            <a:endParaRPr sz="5000">
              <a:solidFill>
                <a:srgbClr val="414141"/>
              </a:solidFill>
            </a:endParaRPr>
          </a:p>
          <a:p>
            <a:pPr lvl="3">
              <a:defRPr sz="1800">
                <a:solidFill>
                  <a:srgbClr val="000000"/>
                </a:solidFill>
              </a:defRPr>
            </a:pPr>
            <a:r>
              <a:rPr sz="5000">
                <a:solidFill>
                  <a:srgbClr val="414141"/>
                </a:solidFill>
              </a:rPr>
              <a:t>Уровень текста 4</a:t>
            </a:r>
            <a:endParaRPr sz="5000">
              <a:solidFill>
                <a:srgbClr val="414141"/>
              </a:solidFill>
            </a:endParaRPr>
          </a:p>
          <a:p>
            <a:pPr lvl="4">
              <a:defRPr sz="1800">
                <a:solidFill>
                  <a:srgbClr val="000000"/>
                </a:solidFill>
              </a:defRPr>
            </a:pPr>
            <a:r>
              <a:rPr sz="5000">
                <a:solidFill>
                  <a:srgbClr val="414141"/>
                </a:solidFill>
              </a:rPr>
              <a:t>Уровень текста 5</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Заголовок, пункты и фото">
    <p:spTree>
      <p:nvGrpSpPr>
        <p:cNvPr id="1" name=""/>
        <p:cNvGrpSpPr/>
        <p:nvPr/>
      </p:nvGrpSpPr>
      <p:grpSpPr>
        <a:xfrm>
          <a:off x="0" y="0"/>
          <a:ext cx="0" cy="0"/>
          <a:chOff x="0" y="0"/>
          <a:chExt cx="0" cy="0"/>
        </a:xfrm>
      </p:grpSpPr>
      <p:sp>
        <p:nvSpPr>
          <p:cNvPr id="34" name="Shape 34"/>
          <p:cNvSpPr/>
          <p:nvPr>
            <p:ph type="title"/>
          </p:nvPr>
        </p:nvSpPr>
        <p:spPr>
          <a:prstGeom prst="rect">
            <a:avLst/>
          </a:prstGeom>
        </p:spPr>
        <p:txBody>
          <a:bodyPr/>
          <a:lstStyle/>
          <a:p>
            <a:pPr lvl="0">
              <a:defRPr sz="1800">
                <a:solidFill>
                  <a:srgbClr val="000000"/>
                </a:solidFill>
              </a:defRPr>
            </a:pPr>
            <a:r>
              <a:rPr sz="9800">
                <a:solidFill>
                  <a:srgbClr val="D93E2B"/>
                </a:solidFill>
              </a:rPr>
              <a:t>Текст заголовка</a:t>
            </a:r>
          </a:p>
        </p:txBody>
      </p:sp>
      <p:sp>
        <p:nvSpPr>
          <p:cNvPr id="35" name="Shape 35"/>
          <p:cNvSpPr/>
          <p:nvPr>
            <p:ph type="body" idx="1"/>
          </p:nvPr>
        </p:nvSpPr>
        <p:spPr>
          <a:xfrm>
            <a:off x="952500" y="3797300"/>
            <a:ext cx="10909300" cy="8928100"/>
          </a:xfrm>
          <a:prstGeom prst="rect">
            <a:avLst/>
          </a:prstGeom>
        </p:spPr>
        <p:txBody>
          <a:bodyPr/>
          <a:lstStyle>
            <a:lvl1pPr marL="508000" indent="-508000">
              <a:spcBef>
                <a:spcPts val="2500"/>
              </a:spcBef>
              <a:buSzPct val="65000"/>
              <a:defRPr sz="4200"/>
            </a:lvl1pPr>
            <a:lvl2pPr marL="1016000" indent="-508000">
              <a:spcBef>
                <a:spcPts val="2500"/>
              </a:spcBef>
              <a:buSzPct val="65000"/>
              <a:defRPr sz="4200"/>
            </a:lvl2pPr>
            <a:lvl3pPr marL="1524000" indent="-508000">
              <a:spcBef>
                <a:spcPts val="2500"/>
              </a:spcBef>
              <a:buSzPct val="65000"/>
              <a:defRPr sz="4200"/>
            </a:lvl3pPr>
            <a:lvl4pPr marL="2032000" indent="-508000">
              <a:spcBef>
                <a:spcPts val="2500"/>
              </a:spcBef>
              <a:buSzPct val="65000"/>
              <a:defRPr sz="4200"/>
            </a:lvl4pPr>
            <a:lvl5pPr marL="2540000" indent="-508000">
              <a:spcBef>
                <a:spcPts val="2500"/>
              </a:spcBef>
              <a:buSzPct val="65000"/>
              <a:defRPr sz="4200"/>
            </a:lvl5pPr>
          </a:lstStyle>
          <a:p>
            <a:pPr lvl="0">
              <a:defRPr sz="1800">
                <a:solidFill>
                  <a:srgbClr val="000000"/>
                </a:solidFill>
              </a:defRPr>
            </a:pPr>
            <a:r>
              <a:rPr sz="4200">
                <a:solidFill>
                  <a:srgbClr val="414141"/>
                </a:solidFill>
              </a:rPr>
              <a:t>Уровень текста 1</a:t>
            </a:r>
            <a:endParaRPr sz="4200">
              <a:solidFill>
                <a:srgbClr val="414141"/>
              </a:solidFill>
            </a:endParaRPr>
          </a:p>
          <a:p>
            <a:pPr lvl="1">
              <a:defRPr sz="1800">
                <a:solidFill>
                  <a:srgbClr val="000000"/>
                </a:solidFill>
              </a:defRPr>
            </a:pPr>
            <a:r>
              <a:rPr sz="4200">
                <a:solidFill>
                  <a:srgbClr val="414141"/>
                </a:solidFill>
              </a:rPr>
              <a:t>Уровень текста 2</a:t>
            </a:r>
            <a:endParaRPr sz="4200">
              <a:solidFill>
                <a:srgbClr val="414141"/>
              </a:solidFill>
            </a:endParaRPr>
          </a:p>
          <a:p>
            <a:pPr lvl="2">
              <a:defRPr sz="1800">
                <a:solidFill>
                  <a:srgbClr val="000000"/>
                </a:solidFill>
              </a:defRPr>
            </a:pPr>
            <a:r>
              <a:rPr sz="4200">
                <a:solidFill>
                  <a:srgbClr val="414141"/>
                </a:solidFill>
              </a:rPr>
              <a:t>Уровень текста 3</a:t>
            </a:r>
            <a:endParaRPr sz="4200">
              <a:solidFill>
                <a:srgbClr val="414141"/>
              </a:solidFill>
            </a:endParaRPr>
          </a:p>
          <a:p>
            <a:pPr lvl="3">
              <a:defRPr sz="1800">
                <a:solidFill>
                  <a:srgbClr val="000000"/>
                </a:solidFill>
              </a:defRPr>
            </a:pPr>
            <a:r>
              <a:rPr sz="4200">
                <a:solidFill>
                  <a:srgbClr val="414141"/>
                </a:solidFill>
              </a:rPr>
              <a:t>Уровень текста 4</a:t>
            </a:r>
            <a:endParaRPr sz="4200">
              <a:solidFill>
                <a:srgbClr val="414141"/>
              </a:solidFill>
            </a:endParaRPr>
          </a:p>
          <a:p>
            <a:pPr lvl="4">
              <a:defRPr sz="1800">
                <a:solidFill>
                  <a:srgbClr val="000000"/>
                </a:solidFill>
              </a:defRPr>
            </a:pPr>
            <a:r>
              <a:rPr sz="4200">
                <a:solidFill>
                  <a:srgbClr val="414141"/>
                </a:solidFill>
              </a:rPr>
              <a:t>Уровень текста 5</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Пункты">
    <p:spTree>
      <p:nvGrpSpPr>
        <p:cNvPr id="1" name=""/>
        <p:cNvGrpSpPr/>
        <p:nvPr/>
      </p:nvGrpSpPr>
      <p:grpSpPr>
        <a:xfrm>
          <a:off x="0" y="0"/>
          <a:ext cx="0" cy="0"/>
          <a:chOff x="0" y="0"/>
          <a:chExt cx="0" cy="0"/>
        </a:xfrm>
      </p:grpSpPr>
      <p:sp>
        <p:nvSpPr>
          <p:cNvPr id="37" name="Shape 37"/>
          <p:cNvSpPr/>
          <p:nvPr>
            <p:ph type="body" idx="1"/>
          </p:nvPr>
        </p:nvSpPr>
        <p:spPr>
          <a:xfrm>
            <a:off x="952500" y="1778000"/>
            <a:ext cx="22479000" cy="10147300"/>
          </a:xfrm>
          <a:prstGeom prst="rect">
            <a:avLst/>
          </a:prstGeom>
        </p:spPr>
        <p:txBody>
          <a:bodyPr/>
          <a:lstStyle/>
          <a:p>
            <a:pPr lvl="0">
              <a:defRPr sz="1800">
                <a:solidFill>
                  <a:srgbClr val="000000"/>
                </a:solidFill>
              </a:defRPr>
            </a:pPr>
            <a:r>
              <a:rPr sz="5000">
                <a:solidFill>
                  <a:srgbClr val="414141"/>
                </a:solidFill>
              </a:rPr>
              <a:t>Уровень текста 1</a:t>
            </a:r>
            <a:endParaRPr sz="5000">
              <a:solidFill>
                <a:srgbClr val="414141"/>
              </a:solidFill>
            </a:endParaRPr>
          </a:p>
          <a:p>
            <a:pPr lvl="1">
              <a:defRPr sz="1800">
                <a:solidFill>
                  <a:srgbClr val="000000"/>
                </a:solidFill>
              </a:defRPr>
            </a:pPr>
            <a:r>
              <a:rPr sz="5000">
                <a:solidFill>
                  <a:srgbClr val="414141"/>
                </a:solidFill>
              </a:rPr>
              <a:t>Уровень текста 2</a:t>
            </a:r>
            <a:endParaRPr sz="5000">
              <a:solidFill>
                <a:srgbClr val="414141"/>
              </a:solidFill>
            </a:endParaRPr>
          </a:p>
          <a:p>
            <a:pPr lvl="2">
              <a:defRPr sz="1800">
                <a:solidFill>
                  <a:srgbClr val="000000"/>
                </a:solidFill>
              </a:defRPr>
            </a:pPr>
            <a:r>
              <a:rPr sz="5000">
                <a:solidFill>
                  <a:srgbClr val="414141"/>
                </a:solidFill>
              </a:rPr>
              <a:t>Уровень текста 3</a:t>
            </a:r>
            <a:endParaRPr sz="5000">
              <a:solidFill>
                <a:srgbClr val="414141"/>
              </a:solidFill>
            </a:endParaRPr>
          </a:p>
          <a:p>
            <a:pPr lvl="3">
              <a:defRPr sz="1800">
                <a:solidFill>
                  <a:srgbClr val="000000"/>
                </a:solidFill>
              </a:defRPr>
            </a:pPr>
            <a:r>
              <a:rPr sz="5000">
                <a:solidFill>
                  <a:srgbClr val="414141"/>
                </a:solidFill>
              </a:rPr>
              <a:t>Уровень текста 4</a:t>
            </a:r>
            <a:endParaRPr sz="5000">
              <a:solidFill>
                <a:srgbClr val="414141"/>
              </a:solidFill>
            </a:endParaRPr>
          </a:p>
          <a:p>
            <a:pPr lvl="4">
              <a:defRPr sz="1800">
                <a:solidFill>
                  <a:srgbClr val="000000"/>
                </a:solidFill>
              </a:defRPr>
            </a:pPr>
            <a:r>
              <a:rPr sz="5000">
                <a:solidFill>
                  <a:srgbClr val="414141"/>
                </a:solidFill>
              </a:rPr>
              <a:t>Уровень текста 5</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Фото — 3 шт.">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nvSpPr>
        <p:spPr>
          <a:xfrm>
            <a:off x="952500" y="3048000"/>
            <a:ext cx="2249492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 name="Shape 3"/>
          <p:cNvSpPr/>
          <p:nvPr/>
        </p:nvSpPr>
        <p:spPr>
          <a:xfrm>
            <a:off x="952500" y="889000"/>
            <a:ext cx="2249492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4" name="Shape 4"/>
          <p:cNvSpPr/>
          <p:nvPr>
            <p:ph type="title"/>
          </p:nvPr>
        </p:nvSpPr>
        <p:spPr>
          <a:xfrm>
            <a:off x="952500" y="1143000"/>
            <a:ext cx="22479000" cy="1663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9800">
                <a:solidFill>
                  <a:srgbClr val="D93E2B"/>
                </a:solidFill>
              </a:rPr>
              <a:t>Текст заголовка</a:t>
            </a:r>
          </a:p>
        </p:txBody>
      </p:sp>
      <p:sp>
        <p:nvSpPr>
          <p:cNvPr id="5" name="Shape 5"/>
          <p:cNvSpPr/>
          <p:nvPr>
            <p:ph type="body" idx="1"/>
          </p:nvPr>
        </p:nvSpPr>
        <p:spPr>
          <a:xfrm>
            <a:off x="952500" y="3695700"/>
            <a:ext cx="22479000" cy="8572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5000">
                <a:solidFill>
                  <a:srgbClr val="414141"/>
                </a:solidFill>
              </a:rPr>
              <a:t>Уровень текста 1</a:t>
            </a:r>
            <a:endParaRPr sz="5000">
              <a:solidFill>
                <a:srgbClr val="414141"/>
              </a:solidFill>
            </a:endParaRPr>
          </a:p>
          <a:p>
            <a:pPr lvl="1">
              <a:defRPr sz="1800">
                <a:solidFill>
                  <a:srgbClr val="000000"/>
                </a:solidFill>
              </a:defRPr>
            </a:pPr>
            <a:r>
              <a:rPr sz="5000">
                <a:solidFill>
                  <a:srgbClr val="414141"/>
                </a:solidFill>
              </a:rPr>
              <a:t>Уровень текста 2</a:t>
            </a:r>
            <a:endParaRPr sz="5000">
              <a:solidFill>
                <a:srgbClr val="414141"/>
              </a:solidFill>
            </a:endParaRPr>
          </a:p>
          <a:p>
            <a:pPr lvl="2">
              <a:defRPr sz="1800">
                <a:solidFill>
                  <a:srgbClr val="000000"/>
                </a:solidFill>
              </a:defRPr>
            </a:pPr>
            <a:r>
              <a:rPr sz="5000">
                <a:solidFill>
                  <a:srgbClr val="414141"/>
                </a:solidFill>
              </a:rPr>
              <a:t>Уровень текста 3</a:t>
            </a:r>
            <a:endParaRPr sz="5000">
              <a:solidFill>
                <a:srgbClr val="414141"/>
              </a:solidFill>
            </a:endParaRPr>
          </a:p>
          <a:p>
            <a:pPr lvl="3">
              <a:defRPr sz="1800">
                <a:solidFill>
                  <a:srgbClr val="000000"/>
                </a:solidFill>
              </a:defRPr>
            </a:pPr>
            <a:r>
              <a:rPr sz="5000">
                <a:solidFill>
                  <a:srgbClr val="414141"/>
                </a:solidFill>
              </a:rPr>
              <a:t>Уровень текста 4</a:t>
            </a:r>
            <a:endParaRPr sz="5000">
              <a:solidFill>
                <a:srgbClr val="414141"/>
              </a:solidFill>
            </a:endParaRPr>
          </a:p>
          <a:p>
            <a:pPr lvl="4">
              <a:defRPr sz="1800">
                <a:solidFill>
                  <a:srgbClr val="000000"/>
                </a:solidFill>
              </a:defRPr>
            </a:pPr>
            <a:r>
              <a:rPr sz="5000">
                <a:solidFill>
                  <a:srgbClr val="414141"/>
                </a:solidFill>
              </a:rPr>
              <a:t>Уровень текста 5</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spd="med" advClick="1"/>
  <p:txStyles>
    <p:titleStyle>
      <a:lvl1pPr algn="ctr" defTabSz="825500">
        <a:lnSpc>
          <a:spcPct val="90000"/>
        </a:lnSpc>
        <a:spcBef>
          <a:spcPts val="2300"/>
        </a:spcBef>
        <a:defRPr sz="9800">
          <a:solidFill>
            <a:srgbClr val="D93E2B"/>
          </a:solidFill>
          <a:latin typeface="+mn-lt"/>
          <a:ea typeface="+mn-ea"/>
          <a:cs typeface="+mn-cs"/>
          <a:sym typeface="Georgia"/>
        </a:defRPr>
      </a:lvl1pPr>
      <a:lvl2pPr indent="228600" algn="ctr" defTabSz="825500">
        <a:lnSpc>
          <a:spcPct val="90000"/>
        </a:lnSpc>
        <a:spcBef>
          <a:spcPts val="2300"/>
        </a:spcBef>
        <a:defRPr sz="9800">
          <a:solidFill>
            <a:srgbClr val="D93E2B"/>
          </a:solidFill>
          <a:latin typeface="+mn-lt"/>
          <a:ea typeface="+mn-ea"/>
          <a:cs typeface="+mn-cs"/>
          <a:sym typeface="Georgia"/>
        </a:defRPr>
      </a:lvl2pPr>
      <a:lvl3pPr indent="457200" algn="ctr" defTabSz="825500">
        <a:lnSpc>
          <a:spcPct val="90000"/>
        </a:lnSpc>
        <a:spcBef>
          <a:spcPts val="2300"/>
        </a:spcBef>
        <a:defRPr sz="9800">
          <a:solidFill>
            <a:srgbClr val="D93E2B"/>
          </a:solidFill>
          <a:latin typeface="+mn-lt"/>
          <a:ea typeface="+mn-ea"/>
          <a:cs typeface="+mn-cs"/>
          <a:sym typeface="Georgia"/>
        </a:defRPr>
      </a:lvl3pPr>
      <a:lvl4pPr indent="685800" algn="ctr" defTabSz="825500">
        <a:lnSpc>
          <a:spcPct val="90000"/>
        </a:lnSpc>
        <a:spcBef>
          <a:spcPts val="2300"/>
        </a:spcBef>
        <a:defRPr sz="9800">
          <a:solidFill>
            <a:srgbClr val="D93E2B"/>
          </a:solidFill>
          <a:latin typeface="+mn-lt"/>
          <a:ea typeface="+mn-ea"/>
          <a:cs typeface="+mn-cs"/>
          <a:sym typeface="Georgia"/>
        </a:defRPr>
      </a:lvl4pPr>
      <a:lvl5pPr indent="914400" algn="ctr" defTabSz="825500">
        <a:lnSpc>
          <a:spcPct val="90000"/>
        </a:lnSpc>
        <a:spcBef>
          <a:spcPts val="2300"/>
        </a:spcBef>
        <a:defRPr sz="9800">
          <a:solidFill>
            <a:srgbClr val="D93E2B"/>
          </a:solidFill>
          <a:latin typeface="+mn-lt"/>
          <a:ea typeface="+mn-ea"/>
          <a:cs typeface="+mn-cs"/>
          <a:sym typeface="Georgia"/>
        </a:defRPr>
      </a:lvl5pPr>
      <a:lvl6pPr indent="1143000" algn="ctr" defTabSz="825500">
        <a:lnSpc>
          <a:spcPct val="90000"/>
        </a:lnSpc>
        <a:spcBef>
          <a:spcPts val="2300"/>
        </a:spcBef>
        <a:defRPr sz="9800">
          <a:solidFill>
            <a:srgbClr val="D93E2B"/>
          </a:solidFill>
          <a:latin typeface="+mn-lt"/>
          <a:ea typeface="+mn-ea"/>
          <a:cs typeface="+mn-cs"/>
          <a:sym typeface="Georgia"/>
        </a:defRPr>
      </a:lvl6pPr>
      <a:lvl7pPr indent="1371600" algn="ctr" defTabSz="825500">
        <a:lnSpc>
          <a:spcPct val="90000"/>
        </a:lnSpc>
        <a:spcBef>
          <a:spcPts val="2300"/>
        </a:spcBef>
        <a:defRPr sz="9800">
          <a:solidFill>
            <a:srgbClr val="D93E2B"/>
          </a:solidFill>
          <a:latin typeface="+mn-lt"/>
          <a:ea typeface="+mn-ea"/>
          <a:cs typeface="+mn-cs"/>
          <a:sym typeface="Georgia"/>
        </a:defRPr>
      </a:lvl7pPr>
      <a:lvl8pPr indent="1600200" algn="ctr" defTabSz="825500">
        <a:lnSpc>
          <a:spcPct val="90000"/>
        </a:lnSpc>
        <a:spcBef>
          <a:spcPts val="2300"/>
        </a:spcBef>
        <a:defRPr sz="9800">
          <a:solidFill>
            <a:srgbClr val="D93E2B"/>
          </a:solidFill>
          <a:latin typeface="+mn-lt"/>
          <a:ea typeface="+mn-ea"/>
          <a:cs typeface="+mn-cs"/>
          <a:sym typeface="Georgia"/>
        </a:defRPr>
      </a:lvl8pPr>
      <a:lvl9pPr indent="1828800" algn="ctr" defTabSz="825500">
        <a:lnSpc>
          <a:spcPct val="90000"/>
        </a:lnSpc>
        <a:spcBef>
          <a:spcPts val="2300"/>
        </a:spcBef>
        <a:defRPr sz="9800">
          <a:solidFill>
            <a:srgbClr val="D93E2B"/>
          </a:solidFill>
          <a:latin typeface="+mn-lt"/>
          <a:ea typeface="+mn-ea"/>
          <a:cs typeface="+mn-cs"/>
          <a:sym typeface="Georgia"/>
        </a:defRPr>
      </a:lvl9pPr>
    </p:titleStyle>
    <p:bodyStyle>
      <a:lvl1pPr marL="609600" indent="-609600" defTabSz="825500">
        <a:spcBef>
          <a:spcPts val="3400"/>
        </a:spcBef>
        <a:buClr>
          <a:srgbClr val="929292"/>
        </a:buClr>
        <a:buSzPct val="60000"/>
        <a:buFont typeface="Zapf Dingbats"/>
        <a:buChar char="❖"/>
        <a:defRPr sz="5000">
          <a:solidFill>
            <a:srgbClr val="414141"/>
          </a:solidFill>
          <a:latin typeface="Palatino"/>
          <a:ea typeface="Palatino"/>
          <a:cs typeface="Palatino"/>
          <a:sym typeface="Palatino"/>
        </a:defRPr>
      </a:lvl1pPr>
      <a:lvl2pPr marL="1219200" indent="-609600" defTabSz="825500">
        <a:spcBef>
          <a:spcPts val="3400"/>
        </a:spcBef>
        <a:buClr>
          <a:srgbClr val="929292"/>
        </a:buClr>
        <a:buSzPct val="60000"/>
        <a:buFont typeface="Zapf Dingbats"/>
        <a:buChar char="❖"/>
        <a:defRPr sz="5000">
          <a:solidFill>
            <a:srgbClr val="414141"/>
          </a:solidFill>
          <a:latin typeface="Palatino"/>
          <a:ea typeface="Palatino"/>
          <a:cs typeface="Palatino"/>
          <a:sym typeface="Palatino"/>
        </a:defRPr>
      </a:lvl2pPr>
      <a:lvl3pPr marL="1828800" indent="-609600" defTabSz="825500">
        <a:spcBef>
          <a:spcPts val="3400"/>
        </a:spcBef>
        <a:buClr>
          <a:srgbClr val="929292"/>
        </a:buClr>
        <a:buSzPct val="60000"/>
        <a:buFont typeface="Zapf Dingbats"/>
        <a:buChar char="❖"/>
        <a:defRPr sz="5000">
          <a:solidFill>
            <a:srgbClr val="414141"/>
          </a:solidFill>
          <a:latin typeface="Palatino"/>
          <a:ea typeface="Palatino"/>
          <a:cs typeface="Palatino"/>
          <a:sym typeface="Palatino"/>
        </a:defRPr>
      </a:lvl3pPr>
      <a:lvl4pPr marL="2438400" indent="-609600" defTabSz="825500">
        <a:spcBef>
          <a:spcPts val="3400"/>
        </a:spcBef>
        <a:buClr>
          <a:srgbClr val="929292"/>
        </a:buClr>
        <a:buSzPct val="60000"/>
        <a:buFont typeface="Zapf Dingbats"/>
        <a:buChar char="❖"/>
        <a:defRPr sz="5000">
          <a:solidFill>
            <a:srgbClr val="414141"/>
          </a:solidFill>
          <a:latin typeface="Palatino"/>
          <a:ea typeface="Palatino"/>
          <a:cs typeface="Palatino"/>
          <a:sym typeface="Palatino"/>
        </a:defRPr>
      </a:lvl4pPr>
      <a:lvl5pPr marL="3048000" indent="-609600" defTabSz="825500">
        <a:spcBef>
          <a:spcPts val="3400"/>
        </a:spcBef>
        <a:buClr>
          <a:srgbClr val="929292"/>
        </a:buClr>
        <a:buSzPct val="60000"/>
        <a:buFont typeface="Zapf Dingbats"/>
        <a:buChar char="❖"/>
        <a:defRPr sz="5000">
          <a:solidFill>
            <a:srgbClr val="414141"/>
          </a:solidFill>
          <a:latin typeface="Palatino"/>
          <a:ea typeface="Palatino"/>
          <a:cs typeface="Palatino"/>
          <a:sym typeface="Palatino"/>
        </a:defRPr>
      </a:lvl5pPr>
      <a:lvl6pPr marL="3657600" indent="-609600" defTabSz="825500">
        <a:spcBef>
          <a:spcPts val="3400"/>
        </a:spcBef>
        <a:buClr>
          <a:srgbClr val="929292"/>
        </a:buClr>
        <a:buSzPct val="60000"/>
        <a:buFont typeface="Zapf Dingbats"/>
        <a:buChar char="❖"/>
        <a:defRPr sz="5000">
          <a:solidFill>
            <a:srgbClr val="414141"/>
          </a:solidFill>
          <a:latin typeface="Palatino"/>
          <a:ea typeface="Palatino"/>
          <a:cs typeface="Palatino"/>
          <a:sym typeface="Palatino"/>
        </a:defRPr>
      </a:lvl6pPr>
      <a:lvl7pPr marL="4267200" indent="-609600" defTabSz="825500">
        <a:spcBef>
          <a:spcPts val="3400"/>
        </a:spcBef>
        <a:buClr>
          <a:srgbClr val="929292"/>
        </a:buClr>
        <a:buSzPct val="60000"/>
        <a:buFont typeface="Zapf Dingbats"/>
        <a:buChar char="❖"/>
        <a:defRPr sz="5000">
          <a:solidFill>
            <a:srgbClr val="414141"/>
          </a:solidFill>
          <a:latin typeface="Palatino"/>
          <a:ea typeface="Palatino"/>
          <a:cs typeface="Palatino"/>
          <a:sym typeface="Palatino"/>
        </a:defRPr>
      </a:lvl7pPr>
      <a:lvl8pPr marL="4876800" indent="-609600" defTabSz="825500">
        <a:spcBef>
          <a:spcPts val="3400"/>
        </a:spcBef>
        <a:buClr>
          <a:srgbClr val="929292"/>
        </a:buClr>
        <a:buSzPct val="60000"/>
        <a:buFont typeface="Zapf Dingbats"/>
        <a:buChar char="❖"/>
        <a:defRPr sz="5000">
          <a:solidFill>
            <a:srgbClr val="414141"/>
          </a:solidFill>
          <a:latin typeface="Palatino"/>
          <a:ea typeface="Palatino"/>
          <a:cs typeface="Palatino"/>
          <a:sym typeface="Palatino"/>
        </a:defRPr>
      </a:lvl8pPr>
      <a:lvl9pPr marL="5486400" indent="-609600" defTabSz="825500">
        <a:spcBef>
          <a:spcPts val="3400"/>
        </a:spcBef>
        <a:buClr>
          <a:srgbClr val="929292"/>
        </a:buClr>
        <a:buSzPct val="60000"/>
        <a:buFont typeface="Zapf Dingbats"/>
        <a:buChar char="❖"/>
        <a:defRPr sz="5000">
          <a:solidFill>
            <a:srgbClr val="414141"/>
          </a:solidFill>
          <a:latin typeface="Palatino"/>
          <a:ea typeface="Palatino"/>
          <a:cs typeface="Palatino"/>
          <a:sym typeface="Palatino"/>
        </a:defRPr>
      </a:lvl9pPr>
    </p:bodyStyle>
    <p:otherStyle>
      <a:lvl1pPr algn="ctr" defTabSz="825500">
        <a:defRPr sz="2400">
          <a:solidFill>
            <a:schemeClr val="tx1"/>
          </a:solidFill>
          <a:latin typeface="+mn-lt"/>
          <a:ea typeface="+mn-ea"/>
          <a:cs typeface="+mn-cs"/>
          <a:sym typeface="Palatino"/>
        </a:defRPr>
      </a:lvl1pPr>
      <a:lvl2pPr indent="228600" algn="ctr" defTabSz="825500">
        <a:defRPr sz="2400">
          <a:solidFill>
            <a:schemeClr val="tx1"/>
          </a:solidFill>
          <a:latin typeface="+mn-lt"/>
          <a:ea typeface="+mn-ea"/>
          <a:cs typeface="+mn-cs"/>
          <a:sym typeface="Palatino"/>
        </a:defRPr>
      </a:lvl2pPr>
      <a:lvl3pPr indent="457200" algn="ctr" defTabSz="825500">
        <a:defRPr sz="2400">
          <a:solidFill>
            <a:schemeClr val="tx1"/>
          </a:solidFill>
          <a:latin typeface="+mn-lt"/>
          <a:ea typeface="+mn-ea"/>
          <a:cs typeface="+mn-cs"/>
          <a:sym typeface="Palatino"/>
        </a:defRPr>
      </a:lvl3pPr>
      <a:lvl4pPr indent="685800" algn="ctr" defTabSz="825500">
        <a:defRPr sz="2400">
          <a:solidFill>
            <a:schemeClr val="tx1"/>
          </a:solidFill>
          <a:latin typeface="+mn-lt"/>
          <a:ea typeface="+mn-ea"/>
          <a:cs typeface="+mn-cs"/>
          <a:sym typeface="Palatino"/>
        </a:defRPr>
      </a:lvl4pPr>
      <a:lvl5pPr indent="914400" algn="ctr" defTabSz="825500">
        <a:defRPr sz="2400">
          <a:solidFill>
            <a:schemeClr val="tx1"/>
          </a:solidFill>
          <a:latin typeface="+mn-lt"/>
          <a:ea typeface="+mn-ea"/>
          <a:cs typeface="+mn-cs"/>
          <a:sym typeface="Palatino"/>
        </a:defRPr>
      </a:lvl5pPr>
      <a:lvl6pPr indent="1143000" algn="ctr" defTabSz="825500">
        <a:defRPr sz="2400">
          <a:solidFill>
            <a:schemeClr val="tx1"/>
          </a:solidFill>
          <a:latin typeface="+mn-lt"/>
          <a:ea typeface="+mn-ea"/>
          <a:cs typeface="+mn-cs"/>
          <a:sym typeface="Palatino"/>
        </a:defRPr>
      </a:lvl6pPr>
      <a:lvl7pPr indent="1371600" algn="ctr" defTabSz="825500">
        <a:defRPr sz="2400">
          <a:solidFill>
            <a:schemeClr val="tx1"/>
          </a:solidFill>
          <a:latin typeface="+mn-lt"/>
          <a:ea typeface="+mn-ea"/>
          <a:cs typeface="+mn-cs"/>
          <a:sym typeface="Palatino"/>
        </a:defRPr>
      </a:lvl7pPr>
      <a:lvl8pPr indent="1600200" algn="ctr" defTabSz="825500">
        <a:defRPr sz="2400">
          <a:solidFill>
            <a:schemeClr val="tx1"/>
          </a:solidFill>
          <a:latin typeface="+mn-lt"/>
          <a:ea typeface="+mn-ea"/>
          <a:cs typeface="+mn-cs"/>
          <a:sym typeface="Palatino"/>
        </a:defRPr>
      </a:lvl8pPr>
      <a:lvl9pPr indent="1828800" algn="ctr" defTabSz="825500">
        <a:defRPr sz="2400">
          <a:solidFill>
            <a:schemeClr val="tx1"/>
          </a:solidFill>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 Id="rId3" Type="http://schemas.openxmlformats.org/officeDocument/2006/relationships/image" Target="../media/image1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 Id="rId3" Type="http://schemas.openxmlformats.org/officeDocument/2006/relationships/image" Target="../media/image13.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 Id="rId3" Type="http://schemas.openxmlformats.org/officeDocument/2006/relationships/image" Target="../media/image14.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 Id="rId3" Type="http://schemas.openxmlformats.org/officeDocument/2006/relationships/image" Target="../media/image16.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 Id="rId3" Type="http://schemas.openxmlformats.org/officeDocument/2006/relationships/image" Target="../media/image17.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tisautomation.ru" TargetMode="External"/><Relationship Id="rId3" Type="http://schemas.openxmlformats.org/officeDocument/2006/relationships/hyperlink" Target="mailto:tis@diatonik.ru"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image" Target="../media/image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 Id="rId3"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 Id="rId3" Type="http://schemas.openxmlformats.org/officeDocument/2006/relationships/image" Target="../media/image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 Id="rId3" Type="http://schemas.openxmlformats.org/officeDocument/2006/relationships/image" Target="../media/image8.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 Id="rId3" Type="http://schemas.openxmlformats.org/officeDocument/2006/relationships/image" Target="../media/image9.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 name="Shape 45"/>
          <p:cNvSpPr/>
          <p:nvPr/>
        </p:nvSpPr>
        <p:spPr>
          <a:xfrm>
            <a:off x="952500" y="8610600"/>
            <a:ext cx="13500100" cy="63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lnSpc>
                <a:spcPct val="110000"/>
              </a:lnSpc>
              <a:defRPr i="1"/>
            </a:lvl1pPr>
          </a:lstStyle>
          <a:p>
            <a:pPr lvl="0">
              <a:defRPr i="0" sz="1800">
                <a:solidFill>
                  <a:srgbClr val="000000"/>
                </a:solidFill>
              </a:defRPr>
            </a:pPr>
            <a:r>
              <a:rPr i="1" sz="3200">
                <a:solidFill>
                  <a:srgbClr val="414141"/>
                </a:solidFill>
              </a:rPr>
              <a:t>‘’Texas Intelligent System Technology’’</a:t>
            </a:r>
          </a:p>
        </p:txBody>
      </p:sp>
      <p:grpSp>
        <p:nvGrpSpPr>
          <p:cNvPr id="48" name="Group 48"/>
          <p:cNvGrpSpPr/>
          <p:nvPr/>
        </p:nvGrpSpPr>
        <p:grpSpPr>
          <a:xfrm>
            <a:off x="823022" y="801904"/>
            <a:ext cx="22733001" cy="7658101"/>
            <a:chOff x="-127000" y="-88900"/>
            <a:chExt cx="22733000" cy="7658100"/>
          </a:xfrm>
        </p:grpSpPr>
        <p:pic>
          <p:nvPicPr>
            <p:cNvPr id="47" name="voda_noch_neboskreby_nyu-york_manhetten_13653_2560x1080.jpg"/>
            <p:cNvPicPr/>
            <p:nvPr/>
          </p:nvPicPr>
          <p:blipFill>
            <a:blip r:embed="rId2">
              <a:extLst/>
            </a:blip>
            <a:srcRect l="0" t="11364" r="0" b="11364"/>
            <a:stretch>
              <a:fillRect/>
            </a:stretch>
          </p:blipFill>
          <p:spPr>
            <a:xfrm>
              <a:off x="0" y="0"/>
              <a:ext cx="22479000" cy="7327900"/>
            </a:xfrm>
            <a:prstGeom prst="rect">
              <a:avLst/>
            </a:prstGeom>
            <a:ln>
              <a:noFill/>
            </a:ln>
            <a:effectLst/>
          </p:spPr>
        </p:pic>
        <p:pic>
          <p:nvPicPr>
            <p:cNvPr id="46" name=""/>
            <p:cNvPicPr/>
            <p:nvPr/>
          </p:nvPicPr>
          <p:blipFill>
            <a:blip r:embed="rId3">
              <a:extLst/>
            </a:blip>
            <a:stretch>
              <a:fillRect/>
            </a:stretch>
          </p:blipFill>
          <p:spPr>
            <a:xfrm>
              <a:off x="-127000" y="-88900"/>
              <a:ext cx="22733000" cy="7658100"/>
            </a:xfrm>
            <a:prstGeom prst="rect">
              <a:avLst/>
            </a:prstGeom>
            <a:effectLst/>
          </p:spPr>
        </p:pic>
      </p:grpSp>
      <p:sp>
        <p:nvSpPr>
          <p:cNvPr id="49" name="Shape 49"/>
          <p:cNvSpPr/>
          <p:nvPr>
            <p:ph type="title"/>
          </p:nvPr>
        </p:nvSpPr>
        <p:spPr>
          <a:prstGeom prst="rect">
            <a:avLst/>
          </a:prstGeom>
        </p:spPr>
        <p:txBody>
          <a:bodyPr/>
          <a:lstStyle>
            <a:lvl1pPr defTabSz="457200">
              <a:lnSpc>
                <a:spcPct val="120000"/>
              </a:lnSpc>
              <a:spcBef>
                <a:spcPts val="0"/>
              </a:spcBef>
              <a:defRPr sz="7600">
                <a:solidFill>
                  <a:srgbClr val="87312B"/>
                </a:solidFill>
                <a:latin typeface="Hoefler Text"/>
                <a:ea typeface="Hoefler Text"/>
                <a:cs typeface="Hoefler Text"/>
                <a:sym typeface="Hoefler Text"/>
              </a:defRPr>
            </a:lvl1pPr>
          </a:lstStyle>
          <a:p>
            <a:pPr lvl="0">
              <a:defRPr sz="1800">
                <a:solidFill>
                  <a:srgbClr val="000000"/>
                </a:solidFill>
              </a:defRPr>
            </a:pPr>
            <a:r>
              <a:rPr sz="7600">
                <a:solidFill>
                  <a:srgbClr val="87312B"/>
                </a:solidFill>
              </a:rPr>
              <a:t>‘’TIS Technology’’</a:t>
            </a:r>
          </a:p>
        </p:txBody>
      </p:sp>
      <p:sp>
        <p:nvSpPr>
          <p:cNvPr id="50" name="Shape 50"/>
          <p:cNvSpPr/>
          <p:nvPr>
            <p:ph type="body" idx="1"/>
          </p:nvPr>
        </p:nvSpPr>
        <p:spPr>
          <a:prstGeom prst="rect">
            <a:avLst/>
          </a:prstGeom>
        </p:spPr>
        <p:txBody>
          <a:bodyPr/>
          <a:lstStyle>
            <a:lvl1pPr algn="ctr" defTabSz="457200">
              <a:lnSpc>
                <a:spcPct val="120000"/>
              </a:lnSpc>
              <a:defRPr sz="2800">
                <a:solidFill>
                  <a:srgbClr val="594B3B"/>
                </a:solidFill>
                <a:latin typeface="Hoefler Text"/>
                <a:ea typeface="Hoefler Text"/>
                <a:cs typeface="Hoefler Text"/>
                <a:sym typeface="Hoefler Text"/>
              </a:defRPr>
            </a:lvl1pPr>
          </a:lstStyle>
          <a:p>
            <a:pPr lvl="0">
              <a:defRPr sz="1800">
                <a:solidFill>
                  <a:srgbClr val="000000"/>
                </a:solidFill>
              </a:defRPr>
            </a:pPr>
            <a:r>
              <a:rPr sz="2800">
                <a:solidFill>
                  <a:srgbClr val="594B3B"/>
                </a:solidFill>
              </a:rPr>
              <a:t>Мы посвящены исключительно совершенствованию в домашней автоматизации. Мы понимаем, что наиболее важно для вас и как наилучшим образом удовлетворить изменяющиеся потребности сегодняшнего мира</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nvSpPr>
        <p:spPr>
          <a:xfrm>
            <a:off x="952799" y="3035300"/>
            <a:ext cx="10642601" cy="63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l">
              <a:lnSpc>
                <a:spcPct val="110000"/>
              </a:lnSpc>
              <a:defRPr i="1"/>
            </a:lvl1pPr>
          </a:lstStyle>
          <a:p>
            <a:pPr lvl="0">
              <a:defRPr i="0" sz="1800">
                <a:solidFill>
                  <a:srgbClr val="000000"/>
                </a:solidFill>
              </a:defRPr>
            </a:pPr>
            <a:r>
              <a:rPr i="1" sz="3200">
                <a:solidFill>
                  <a:srgbClr val="414141"/>
                </a:solidFill>
              </a:rPr>
              <a:t>‘’Texas Intelligent System Technology’’</a:t>
            </a:r>
          </a:p>
        </p:txBody>
      </p:sp>
      <p:grpSp>
        <p:nvGrpSpPr>
          <p:cNvPr id="108" name="Group 108"/>
          <p:cNvGrpSpPr/>
          <p:nvPr/>
        </p:nvGrpSpPr>
        <p:grpSpPr>
          <a:xfrm>
            <a:off x="12395295" y="1822757"/>
            <a:ext cx="11624982" cy="10222886"/>
            <a:chOff x="-127000" y="-88899"/>
            <a:chExt cx="11624981" cy="10222885"/>
          </a:xfrm>
        </p:grpSpPr>
        <p:pic>
          <p:nvPicPr>
            <p:cNvPr id="107" name="shema_3.png"/>
            <p:cNvPicPr/>
            <p:nvPr/>
          </p:nvPicPr>
          <p:blipFill>
            <a:blip r:embed="rId2">
              <a:extLst/>
            </a:blip>
            <a:srcRect l="4764" t="1556" r="4764" b="351"/>
            <a:stretch>
              <a:fillRect/>
            </a:stretch>
          </p:blipFill>
          <p:spPr>
            <a:xfrm>
              <a:off x="0" y="0"/>
              <a:ext cx="11370981" cy="9892686"/>
            </a:xfrm>
            <a:prstGeom prst="rect">
              <a:avLst/>
            </a:prstGeom>
            <a:ln>
              <a:noFill/>
            </a:ln>
            <a:effectLst/>
          </p:spPr>
        </p:pic>
        <p:pic>
          <p:nvPicPr>
            <p:cNvPr id="106" name=""/>
            <p:cNvPicPr/>
            <p:nvPr/>
          </p:nvPicPr>
          <p:blipFill>
            <a:blip r:embed="rId3">
              <a:extLst/>
            </a:blip>
            <a:stretch>
              <a:fillRect/>
            </a:stretch>
          </p:blipFill>
          <p:spPr>
            <a:xfrm>
              <a:off x="-127000" y="-88900"/>
              <a:ext cx="11624981" cy="10222886"/>
            </a:xfrm>
            <a:prstGeom prst="rect">
              <a:avLst/>
            </a:prstGeom>
            <a:effectLst/>
          </p:spPr>
        </p:pic>
      </p:grpSp>
      <p:sp>
        <p:nvSpPr>
          <p:cNvPr id="109" name="Shape 109"/>
          <p:cNvSpPr/>
          <p:nvPr>
            <p:ph type="title"/>
          </p:nvPr>
        </p:nvSpPr>
        <p:spPr>
          <a:xfrm>
            <a:off x="952799" y="3975100"/>
            <a:ext cx="10642601" cy="2806700"/>
          </a:xfrm>
          <a:prstGeom prst="rect">
            <a:avLst/>
          </a:prstGeom>
        </p:spPr>
        <p:txBody>
          <a:bodyPr/>
          <a:lstStyle>
            <a:lvl1pPr algn="ctr" defTabSz="457200">
              <a:lnSpc>
                <a:spcPct val="120000"/>
              </a:lnSpc>
              <a:spcBef>
                <a:spcPts val="0"/>
              </a:spcBef>
              <a:defRPr sz="7600">
                <a:solidFill>
                  <a:srgbClr val="87312B"/>
                </a:solidFill>
                <a:latin typeface="Hoefler Text"/>
                <a:ea typeface="Hoefler Text"/>
                <a:cs typeface="Hoefler Text"/>
                <a:sym typeface="Hoefler Text"/>
              </a:defRPr>
            </a:lvl1pPr>
          </a:lstStyle>
          <a:p>
            <a:pPr lvl="0">
              <a:defRPr sz="1800">
                <a:solidFill>
                  <a:srgbClr val="000000"/>
                </a:solidFill>
              </a:defRPr>
            </a:pPr>
            <a:r>
              <a:rPr sz="7600">
                <a:solidFill>
                  <a:srgbClr val="87312B"/>
                </a:solidFill>
              </a:rPr>
              <a:t>ДОМОФОНИЯ</a:t>
            </a:r>
          </a:p>
        </p:txBody>
      </p:sp>
      <p:sp>
        <p:nvSpPr>
          <p:cNvPr id="110" name="Shape 110"/>
          <p:cNvSpPr/>
          <p:nvPr>
            <p:ph type="body" idx="1"/>
          </p:nvPr>
        </p:nvSpPr>
        <p:spPr>
          <a:xfrm>
            <a:off x="141123" y="7086600"/>
            <a:ext cx="10642601" cy="5638800"/>
          </a:xfrm>
          <a:prstGeom prst="rect">
            <a:avLst/>
          </a:prstGeom>
        </p:spPr>
        <p:txBody>
          <a:bodyPr/>
          <a:lstStyle>
            <a:lvl1pPr algn="just" defTabSz="457200">
              <a:defRPr sz="3600">
                <a:solidFill>
                  <a:srgbClr val="3C3C3C"/>
                </a:solidFill>
                <a:latin typeface="Arial Unicode MS"/>
                <a:ea typeface="Arial Unicode MS"/>
                <a:cs typeface="Arial Unicode MS"/>
                <a:sym typeface="Arial Unicode MS"/>
              </a:defRPr>
            </a:lvl1pPr>
          </a:lstStyle>
          <a:p>
            <a:pPr lvl="0">
              <a:defRPr sz="1800">
                <a:solidFill>
                  <a:srgbClr val="000000"/>
                </a:solidFill>
              </a:defRPr>
            </a:pPr>
            <a:r>
              <a:rPr sz="3600">
                <a:solidFill>
                  <a:srgbClr val="3C3C3C"/>
                </a:solidFill>
              </a:rPr>
              <a:t>   Компания TIS первой изменила концепцию простой интерком домофонной системы на новую систему смарт - контроля помещения с помощью одной мультизадачной панели. Домофонные панели TIS связанные в одну сеть обеспечивают внутреннюю аудио-видео связь между панелями и управление всем оборудование TIS.</a:t>
            </a:r>
          </a:p>
        </p:txBody>
      </p:sp>
    </p:spTree>
  </p:cSld>
  <p:clrMapOvr>
    <a:masterClrMapping/>
  </p:clrMapOvr>
  <mc:AlternateContent xmlns:mc="http://schemas.openxmlformats.org/markup-compatibility/2006">
    <mc:Choice xmlns:p14="http://schemas.microsoft.com/office/powerpoint/2010/main" Requires="p14">
      <p:transition spd="slow" advClick="1">
        <p14:prism dir="l"/>
      </p:transition>
    </mc:Choice>
    <mc:Fallback>
      <p:transition xmlns:p14="http://schemas.microsoft.com/office/powerpoint/2010/main" spd="slow" advClick="1">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nvSpPr>
        <p:spPr>
          <a:xfrm>
            <a:off x="952500" y="3124200"/>
            <a:ext cx="10642600" cy="63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l">
              <a:lnSpc>
                <a:spcPct val="110000"/>
              </a:lnSpc>
              <a:defRPr i="1"/>
            </a:lvl1pPr>
          </a:lstStyle>
          <a:p>
            <a:pPr lvl="0">
              <a:defRPr i="0" sz="1800">
                <a:solidFill>
                  <a:srgbClr val="000000"/>
                </a:solidFill>
              </a:defRPr>
            </a:pPr>
            <a:r>
              <a:rPr i="1" sz="3200">
                <a:solidFill>
                  <a:srgbClr val="414141"/>
                </a:solidFill>
              </a:rPr>
              <a:t>‘’Texas Intelligent System Technology’’</a:t>
            </a:r>
          </a:p>
        </p:txBody>
      </p:sp>
      <p:grpSp>
        <p:nvGrpSpPr>
          <p:cNvPr id="115" name="Group 115"/>
          <p:cNvGrpSpPr/>
          <p:nvPr/>
        </p:nvGrpSpPr>
        <p:grpSpPr>
          <a:xfrm>
            <a:off x="15233687" y="787400"/>
            <a:ext cx="7033341" cy="12128501"/>
            <a:chOff x="-127000" y="-88900"/>
            <a:chExt cx="7033339" cy="12128500"/>
          </a:xfrm>
        </p:grpSpPr>
        <p:pic>
          <p:nvPicPr>
            <p:cNvPr id="114" name="4.jpg"/>
            <p:cNvPicPr/>
            <p:nvPr/>
          </p:nvPicPr>
          <p:blipFill>
            <a:blip r:embed="rId2">
              <a:extLst/>
            </a:blip>
            <a:srcRect l="465" t="0" r="465" b="0"/>
            <a:stretch>
              <a:fillRect/>
            </a:stretch>
          </p:blipFill>
          <p:spPr>
            <a:xfrm>
              <a:off x="0" y="0"/>
              <a:ext cx="6779340" cy="11798300"/>
            </a:xfrm>
            <a:prstGeom prst="rect">
              <a:avLst/>
            </a:prstGeom>
            <a:ln>
              <a:noFill/>
            </a:ln>
            <a:effectLst/>
          </p:spPr>
        </p:pic>
        <p:pic>
          <p:nvPicPr>
            <p:cNvPr id="113" name=""/>
            <p:cNvPicPr/>
            <p:nvPr/>
          </p:nvPicPr>
          <p:blipFill>
            <a:blip r:embed="rId3">
              <a:extLst/>
            </a:blip>
            <a:stretch>
              <a:fillRect/>
            </a:stretch>
          </p:blipFill>
          <p:spPr>
            <a:xfrm>
              <a:off x="-127000" y="-88900"/>
              <a:ext cx="7033340" cy="12128500"/>
            </a:xfrm>
            <a:prstGeom prst="rect">
              <a:avLst/>
            </a:prstGeom>
            <a:effectLst/>
          </p:spPr>
        </p:pic>
      </p:grpSp>
      <p:sp>
        <p:nvSpPr>
          <p:cNvPr id="116" name="Shape 116"/>
          <p:cNvSpPr/>
          <p:nvPr>
            <p:ph type="title"/>
          </p:nvPr>
        </p:nvSpPr>
        <p:spPr>
          <a:prstGeom prst="rect">
            <a:avLst/>
          </a:prstGeom>
        </p:spPr>
        <p:txBody>
          <a:bodyPr/>
          <a:lstStyle>
            <a:lvl1pPr algn="ctr" defTabSz="457200">
              <a:lnSpc>
                <a:spcPct val="120000"/>
              </a:lnSpc>
              <a:spcBef>
                <a:spcPts val="0"/>
              </a:spcBef>
              <a:defRPr sz="7600">
                <a:solidFill>
                  <a:srgbClr val="87312B"/>
                </a:solidFill>
                <a:latin typeface="Hoefler Text"/>
                <a:ea typeface="Hoefler Text"/>
                <a:cs typeface="Hoefler Text"/>
                <a:sym typeface="Hoefler Text"/>
              </a:defRPr>
            </a:lvl1pPr>
          </a:lstStyle>
          <a:p>
            <a:pPr lvl="0">
              <a:defRPr sz="1800">
                <a:solidFill>
                  <a:srgbClr val="000000"/>
                </a:solidFill>
              </a:defRPr>
            </a:pPr>
            <a:r>
              <a:rPr sz="7600">
                <a:solidFill>
                  <a:srgbClr val="87312B"/>
                </a:solidFill>
              </a:rPr>
              <a:t>УПРАВЛЕНИЕ</a:t>
            </a:r>
          </a:p>
        </p:txBody>
      </p:sp>
      <p:sp>
        <p:nvSpPr>
          <p:cNvPr id="117" name="Shape 117"/>
          <p:cNvSpPr/>
          <p:nvPr>
            <p:ph type="body" idx="1"/>
          </p:nvPr>
        </p:nvSpPr>
        <p:spPr>
          <a:prstGeom prst="rect">
            <a:avLst/>
          </a:prstGeom>
        </p:spPr>
        <p:txBody>
          <a:bodyPr anchor="ctr"/>
          <a:lstStyle/>
          <a:p>
            <a:pPr lvl="0" algn="ctr">
              <a:defRPr sz="1800">
                <a:solidFill>
                  <a:srgbClr val="000000"/>
                </a:solidFill>
              </a:defRPr>
            </a:pPr>
            <a:r>
              <a:rPr sz="3200">
                <a:solidFill>
                  <a:srgbClr val="414141"/>
                </a:solidFill>
              </a:rPr>
              <a:t>  </a:t>
            </a:r>
            <a:r>
              <a:rPr sz="3600">
                <a:solidFill>
                  <a:srgbClr val="414141"/>
                </a:solidFill>
              </a:rPr>
              <a:t>TIS разработал  </a:t>
            </a:r>
            <a:r>
              <a:rPr b="1" sz="3600">
                <a:solidFill>
                  <a:srgbClr val="87312B"/>
                </a:solidFill>
              </a:rPr>
              <a:t>бесплатный софт</a:t>
            </a:r>
            <a:r>
              <a:rPr sz="3600">
                <a:solidFill>
                  <a:srgbClr val="414141"/>
                </a:solidFill>
              </a:rPr>
              <a:t> для управления системой с помощью смартфонов и планшетов, на платформах </a:t>
            </a:r>
            <a:endParaRPr sz="3600">
              <a:solidFill>
                <a:srgbClr val="414141"/>
              </a:solidFill>
            </a:endParaRPr>
          </a:p>
          <a:p>
            <a:pPr lvl="0" algn="ctr">
              <a:defRPr sz="1800">
                <a:solidFill>
                  <a:srgbClr val="000000"/>
                </a:solidFill>
              </a:defRPr>
            </a:pPr>
            <a:r>
              <a:rPr sz="3600">
                <a:solidFill>
                  <a:srgbClr val="414141"/>
                </a:solidFill>
              </a:rPr>
              <a:t>IOS и Android</a:t>
            </a:r>
          </a:p>
        </p:txBody>
      </p:sp>
    </p:spTree>
  </p:cSld>
  <p:clrMapOvr>
    <a:masterClrMapping/>
  </p:clrMapOvr>
  <mc:AlternateContent xmlns:mc="http://schemas.openxmlformats.org/markup-compatibility/2006">
    <mc:Choice xmlns:p14="http://schemas.microsoft.com/office/powerpoint/2010/main" Requires="p14">
      <p:transition spd="slow" advClick="1">
        <p14:prism dir="l"/>
      </p:transition>
    </mc:Choice>
    <mc:Fallback>
      <p:transition xmlns:p14="http://schemas.microsoft.com/office/powerpoint/2010/main" spd="slow" advClick="1">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nvSpPr>
        <p:spPr>
          <a:xfrm>
            <a:off x="952500" y="3124200"/>
            <a:ext cx="10642600" cy="63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l">
              <a:lnSpc>
                <a:spcPct val="110000"/>
              </a:lnSpc>
              <a:defRPr i="1"/>
            </a:lvl1pPr>
          </a:lstStyle>
          <a:p>
            <a:pPr lvl="0">
              <a:defRPr i="0" sz="1800">
                <a:solidFill>
                  <a:srgbClr val="000000"/>
                </a:solidFill>
              </a:defRPr>
            </a:pPr>
            <a:r>
              <a:rPr i="1" sz="3200">
                <a:solidFill>
                  <a:srgbClr val="414141"/>
                </a:solidFill>
              </a:rPr>
              <a:t>‘’Texas Intelligent System Technology’’</a:t>
            </a:r>
          </a:p>
        </p:txBody>
      </p:sp>
      <p:grpSp>
        <p:nvGrpSpPr>
          <p:cNvPr id="122" name="Group 122"/>
          <p:cNvGrpSpPr/>
          <p:nvPr/>
        </p:nvGrpSpPr>
        <p:grpSpPr>
          <a:xfrm>
            <a:off x="12509121" y="860425"/>
            <a:ext cx="10795001" cy="12128501"/>
            <a:chOff x="-127000" y="-148261"/>
            <a:chExt cx="10795000" cy="12128500"/>
          </a:xfrm>
        </p:grpSpPr>
        <p:pic>
          <p:nvPicPr>
            <p:cNvPr id="121" name="Funny_wallpapers_____Robot_lamp_093149_.jpg"/>
            <p:cNvPicPr/>
            <p:nvPr/>
          </p:nvPicPr>
          <p:blipFill>
            <a:blip r:embed="rId2">
              <a:extLst/>
            </a:blip>
            <a:srcRect l="19130" t="0" r="8667" b="0"/>
            <a:stretch>
              <a:fillRect/>
            </a:stretch>
          </p:blipFill>
          <p:spPr>
            <a:xfrm>
              <a:off x="0" y="0"/>
              <a:ext cx="10541000" cy="11679578"/>
            </a:xfrm>
            <a:prstGeom prst="rect">
              <a:avLst/>
            </a:prstGeom>
            <a:ln>
              <a:noFill/>
            </a:ln>
            <a:effectLst/>
          </p:spPr>
        </p:pic>
        <p:pic>
          <p:nvPicPr>
            <p:cNvPr id="120" name=""/>
            <p:cNvPicPr/>
            <p:nvPr/>
          </p:nvPicPr>
          <p:blipFill>
            <a:blip r:embed="rId3">
              <a:extLst/>
            </a:blip>
            <a:stretch>
              <a:fillRect/>
            </a:stretch>
          </p:blipFill>
          <p:spPr>
            <a:xfrm>
              <a:off x="-127000" y="-148262"/>
              <a:ext cx="10795000" cy="12128501"/>
            </a:xfrm>
            <a:prstGeom prst="rect">
              <a:avLst/>
            </a:prstGeom>
            <a:effectLst/>
          </p:spPr>
        </p:pic>
      </p:grpSp>
      <p:sp>
        <p:nvSpPr>
          <p:cNvPr id="123" name="Shape 123"/>
          <p:cNvSpPr/>
          <p:nvPr>
            <p:ph type="title"/>
          </p:nvPr>
        </p:nvSpPr>
        <p:spPr>
          <a:prstGeom prst="rect">
            <a:avLst/>
          </a:prstGeom>
        </p:spPr>
        <p:txBody>
          <a:bodyPr/>
          <a:lstStyle>
            <a:lvl1pPr algn="ctr" defTabSz="457200">
              <a:lnSpc>
                <a:spcPct val="120000"/>
              </a:lnSpc>
              <a:spcBef>
                <a:spcPts val="0"/>
              </a:spcBef>
              <a:defRPr sz="7600">
                <a:solidFill>
                  <a:srgbClr val="87312B"/>
                </a:solidFill>
                <a:latin typeface="Hoefler Text"/>
                <a:ea typeface="Hoefler Text"/>
                <a:cs typeface="Hoefler Text"/>
                <a:sym typeface="Hoefler Text"/>
              </a:defRPr>
            </a:lvl1pPr>
          </a:lstStyle>
          <a:p>
            <a:pPr lvl="0">
              <a:defRPr sz="1800">
                <a:solidFill>
                  <a:srgbClr val="000000"/>
                </a:solidFill>
              </a:defRPr>
            </a:pPr>
            <a:r>
              <a:rPr sz="7600">
                <a:solidFill>
                  <a:srgbClr val="87312B"/>
                </a:solidFill>
              </a:rPr>
              <a:t>СВЕТ</a:t>
            </a:r>
          </a:p>
        </p:txBody>
      </p:sp>
      <p:sp>
        <p:nvSpPr>
          <p:cNvPr id="124" name="Shape 124"/>
          <p:cNvSpPr/>
          <p:nvPr>
            <p:ph type="body" idx="1"/>
          </p:nvPr>
        </p:nvSpPr>
        <p:spPr>
          <a:prstGeom prst="rect">
            <a:avLst/>
          </a:prstGeom>
        </p:spPr>
        <p:txBody>
          <a:bodyPr/>
          <a:lstStyle/>
          <a:p>
            <a:pPr lvl="0" algn="ctr">
              <a:defRPr sz="1800">
                <a:solidFill>
                  <a:srgbClr val="000000"/>
                </a:solidFill>
              </a:defRPr>
            </a:pPr>
            <a:r>
              <a:rPr sz="3200">
                <a:solidFill>
                  <a:srgbClr val="414141"/>
                </a:solidFill>
              </a:rPr>
              <a:t>  </a:t>
            </a:r>
            <a:r>
              <a:rPr sz="3600">
                <a:solidFill>
                  <a:srgbClr val="414141"/>
                </a:solidFill>
              </a:rPr>
              <a:t>TIS поддерживанет все  существующие на сегодняшний день протоколы </a:t>
            </a:r>
            <a:endParaRPr sz="3600">
              <a:solidFill>
                <a:srgbClr val="414141"/>
              </a:solidFill>
            </a:endParaRPr>
          </a:p>
          <a:p>
            <a:pPr lvl="0" algn="ctr">
              <a:defRPr sz="1800">
                <a:solidFill>
                  <a:srgbClr val="000000"/>
                </a:solidFill>
              </a:defRPr>
            </a:pPr>
            <a:r>
              <a:rPr sz="3600">
                <a:solidFill>
                  <a:srgbClr val="414141"/>
                </a:solidFill>
              </a:rPr>
              <a:t>управления светом</a:t>
            </a:r>
            <a:endParaRPr sz="3600">
              <a:solidFill>
                <a:srgbClr val="414141"/>
              </a:solidFill>
            </a:endParaRPr>
          </a:p>
          <a:p>
            <a:pPr lvl="0" algn="ctr">
              <a:defRPr sz="1800">
                <a:solidFill>
                  <a:srgbClr val="000000"/>
                </a:solidFill>
              </a:defRPr>
            </a:pPr>
            <a:endParaRPr sz="3600">
              <a:solidFill>
                <a:srgbClr val="414141"/>
              </a:solidFill>
            </a:endParaRPr>
          </a:p>
          <a:p>
            <a:pPr lvl="0" algn="ctr">
              <a:defRPr sz="1800">
                <a:solidFill>
                  <a:srgbClr val="000000"/>
                </a:solidFill>
              </a:defRPr>
            </a:pPr>
            <a:r>
              <a:rPr sz="3600">
                <a:solidFill>
                  <a:srgbClr val="414141"/>
                </a:solidFill>
              </a:rPr>
              <a:t>DALI</a:t>
            </a:r>
            <a:endParaRPr sz="3600">
              <a:solidFill>
                <a:srgbClr val="414141"/>
              </a:solidFill>
            </a:endParaRPr>
          </a:p>
          <a:p>
            <a:pPr lvl="0" algn="ctr">
              <a:defRPr sz="1800">
                <a:solidFill>
                  <a:srgbClr val="000000"/>
                </a:solidFill>
              </a:defRPr>
            </a:pPr>
            <a:r>
              <a:rPr sz="3600">
                <a:solidFill>
                  <a:srgbClr val="414141"/>
                </a:solidFill>
              </a:rPr>
              <a:t>DMX</a:t>
            </a:r>
            <a:endParaRPr sz="3600">
              <a:solidFill>
                <a:srgbClr val="414141"/>
              </a:solidFill>
            </a:endParaRPr>
          </a:p>
          <a:p>
            <a:pPr lvl="0" algn="ctr">
              <a:defRPr sz="1800">
                <a:solidFill>
                  <a:srgbClr val="000000"/>
                </a:solidFill>
              </a:defRPr>
            </a:pPr>
            <a:r>
              <a:rPr sz="3600">
                <a:solidFill>
                  <a:srgbClr val="414141"/>
                </a:solidFill>
              </a:rPr>
              <a:t>Димер</a:t>
            </a:r>
            <a:endParaRPr sz="3600">
              <a:solidFill>
                <a:srgbClr val="414141"/>
              </a:solidFill>
            </a:endParaRPr>
          </a:p>
          <a:p>
            <a:pPr lvl="0" algn="ctr">
              <a:defRPr sz="1800">
                <a:solidFill>
                  <a:srgbClr val="000000"/>
                </a:solidFill>
              </a:defRPr>
            </a:pPr>
            <a:r>
              <a:rPr sz="3600">
                <a:solidFill>
                  <a:srgbClr val="414141"/>
                </a:solidFill>
              </a:rPr>
              <a:t>Реле</a:t>
            </a:r>
            <a:endParaRPr sz="3600">
              <a:solidFill>
                <a:srgbClr val="414141"/>
              </a:solidFill>
            </a:endParaRPr>
          </a:p>
        </p:txBody>
      </p:sp>
    </p:spTree>
  </p:cSld>
  <p:clrMapOvr>
    <a:masterClrMapping/>
  </p:clrMapOvr>
  <mc:AlternateContent xmlns:mc="http://schemas.openxmlformats.org/markup-compatibility/2006">
    <mc:Choice xmlns:p14="http://schemas.microsoft.com/office/powerpoint/2010/main" Requires="p14">
      <p:transition spd="slow" advClick="1">
        <p14:prism dir="l"/>
      </p:transition>
    </mc:Choice>
    <mc:Fallback>
      <p:transition xmlns:p14="http://schemas.microsoft.com/office/powerpoint/2010/main" spd="slow" advClick="1">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nvSpPr>
        <p:spPr>
          <a:xfrm>
            <a:off x="952500" y="3124200"/>
            <a:ext cx="10642600" cy="63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l">
              <a:lnSpc>
                <a:spcPct val="110000"/>
              </a:lnSpc>
              <a:defRPr i="1"/>
            </a:lvl1pPr>
          </a:lstStyle>
          <a:p>
            <a:pPr lvl="0">
              <a:defRPr i="0" sz="1800">
                <a:solidFill>
                  <a:srgbClr val="000000"/>
                </a:solidFill>
              </a:defRPr>
            </a:pPr>
            <a:r>
              <a:rPr i="1" sz="3200">
                <a:solidFill>
                  <a:srgbClr val="414141"/>
                </a:solidFill>
              </a:rPr>
              <a:t>‘’Texas Intelligent System Technology’’</a:t>
            </a:r>
          </a:p>
        </p:txBody>
      </p:sp>
      <p:grpSp>
        <p:nvGrpSpPr>
          <p:cNvPr id="129" name="Group 129"/>
          <p:cNvGrpSpPr/>
          <p:nvPr/>
        </p:nvGrpSpPr>
        <p:grpSpPr>
          <a:xfrm>
            <a:off x="12090190" y="860425"/>
            <a:ext cx="11914486" cy="12128501"/>
            <a:chOff x="-126999" y="-263541"/>
            <a:chExt cx="11914485" cy="12128500"/>
          </a:xfrm>
        </p:grpSpPr>
        <p:pic>
          <p:nvPicPr>
            <p:cNvPr id="128" name="1_38.png"/>
            <p:cNvPicPr/>
            <p:nvPr/>
          </p:nvPicPr>
          <p:blipFill>
            <a:blip r:embed="rId2">
              <a:extLst/>
            </a:blip>
            <a:srcRect l="4400" t="0" r="6006" b="0"/>
            <a:stretch>
              <a:fillRect/>
            </a:stretch>
          </p:blipFill>
          <p:spPr>
            <a:xfrm>
              <a:off x="0" y="0"/>
              <a:ext cx="11660486" cy="11449016"/>
            </a:xfrm>
            <a:prstGeom prst="rect">
              <a:avLst/>
            </a:prstGeom>
            <a:ln>
              <a:noFill/>
            </a:ln>
            <a:effectLst/>
          </p:spPr>
        </p:pic>
        <p:pic>
          <p:nvPicPr>
            <p:cNvPr id="127" name=""/>
            <p:cNvPicPr/>
            <p:nvPr/>
          </p:nvPicPr>
          <p:blipFill>
            <a:blip r:embed="rId3">
              <a:extLst/>
            </a:blip>
            <a:stretch>
              <a:fillRect/>
            </a:stretch>
          </p:blipFill>
          <p:spPr>
            <a:xfrm>
              <a:off x="-127000" y="-263542"/>
              <a:ext cx="11914486" cy="12128501"/>
            </a:xfrm>
            <a:prstGeom prst="rect">
              <a:avLst/>
            </a:prstGeom>
            <a:effectLst/>
          </p:spPr>
        </p:pic>
      </p:grpSp>
      <p:sp>
        <p:nvSpPr>
          <p:cNvPr id="130" name="Shape 130"/>
          <p:cNvSpPr/>
          <p:nvPr>
            <p:ph type="title"/>
          </p:nvPr>
        </p:nvSpPr>
        <p:spPr>
          <a:prstGeom prst="rect">
            <a:avLst/>
          </a:prstGeom>
        </p:spPr>
        <p:txBody>
          <a:bodyPr/>
          <a:lstStyle>
            <a:lvl1pPr algn="ctr" defTabSz="457200">
              <a:lnSpc>
                <a:spcPct val="120000"/>
              </a:lnSpc>
              <a:spcBef>
                <a:spcPts val="0"/>
              </a:spcBef>
              <a:defRPr sz="7600">
                <a:solidFill>
                  <a:srgbClr val="87312B"/>
                </a:solidFill>
                <a:latin typeface="Hoefler Text"/>
                <a:ea typeface="Hoefler Text"/>
                <a:cs typeface="Hoefler Text"/>
                <a:sym typeface="Hoefler Text"/>
              </a:defRPr>
            </a:lvl1pPr>
          </a:lstStyle>
          <a:p>
            <a:pPr lvl="0">
              <a:defRPr sz="1800">
                <a:solidFill>
                  <a:srgbClr val="000000"/>
                </a:solidFill>
              </a:defRPr>
            </a:pPr>
            <a:r>
              <a:rPr sz="7600">
                <a:solidFill>
                  <a:srgbClr val="87312B"/>
                </a:solidFill>
              </a:rPr>
              <a:t>ДАТЧИКИ</a:t>
            </a:r>
          </a:p>
        </p:txBody>
      </p:sp>
      <p:sp>
        <p:nvSpPr>
          <p:cNvPr id="131" name="Shape 131"/>
          <p:cNvSpPr/>
          <p:nvPr>
            <p:ph type="body" idx="1"/>
          </p:nvPr>
        </p:nvSpPr>
        <p:spPr>
          <a:prstGeom prst="rect">
            <a:avLst/>
          </a:prstGeom>
        </p:spPr>
        <p:txBody>
          <a:bodyPr/>
          <a:lstStyle/>
          <a:p>
            <a:pPr lvl="0" algn="ctr">
              <a:defRPr sz="1800">
                <a:solidFill>
                  <a:srgbClr val="000000"/>
                </a:solidFill>
              </a:defRPr>
            </a:pPr>
            <a:r>
              <a:rPr sz="3200">
                <a:solidFill>
                  <a:srgbClr val="414141"/>
                </a:solidFill>
              </a:rPr>
              <a:t>   </a:t>
            </a:r>
            <a:r>
              <a:rPr sz="3600">
                <a:solidFill>
                  <a:srgbClr val="414141"/>
                </a:solidFill>
              </a:rPr>
              <a:t>TIS выпускает широкую линейку датчиков способных решать различные задачи. Это датчики охраны, движения, освещенности, температуры , протечки и пр. В автоматизации зданий они играют очень важную роль.</a:t>
            </a:r>
            <a:endParaRPr sz="3600">
              <a:solidFill>
                <a:srgbClr val="414141"/>
              </a:solidFill>
            </a:endParaRPr>
          </a:p>
        </p:txBody>
      </p:sp>
    </p:spTree>
  </p:cSld>
  <p:clrMapOvr>
    <a:masterClrMapping/>
  </p:clrMapOvr>
  <mc:AlternateContent xmlns:mc="http://schemas.openxmlformats.org/markup-compatibility/2006">
    <mc:Choice xmlns:p14="http://schemas.microsoft.com/office/powerpoint/2010/main" Requires="p14">
      <p:transition spd="slow" advClick="1">
        <p14:prism dir="l"/>
      </p:transition>
    </mc:Choice>
    <mc:Fallback>
      <p:transition xmlns:p14="http://schemas.microsoft.com/office/powerpoint/2010/main" spd="slow" advClick="1">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nvSpPr>
        <p:spPr>
          <a:xfrm>
            <a:off x="952500" y="3124200"/>
            <a:ext cx="10642600" cy="63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l">
              <a:lnSpc>
                <a:spcPct val="110000"/>
              </a:lnSpc>
              <a:defRPr i="1"/>
            </a:lvl1pPr>
          </a:lstStyle>
          <a:p>
            <a:pPr lvl="0">
              <a:defRPr i="0" sz="1800">
                <a:solidFill>
                  <a:srgbClr val="000000"/>
                </a:solidFill>
              </a:defRPr>
            </a:pPr>
            <a:r>
              <a:rPr i="1" sz="3200">
                <a:solidFill>
                  <a:srgbClr val="414141"/>
                </a:solidFill>
              </a:rPr>
              <a:t>‘’Texas Intelligent System Technology’’</a:t>
            </a:r>
          </a:p>
        </p:txBody>
      </p:sp>
      <p:grpSp>
        <p:nvGrpSpPr>
          <p:cNvPr id="136" name="Group 136"/>
          <p:cNvGrpSpPr/>
          <p:nvPr/>
        </p:nvGrpSpPr>
        <p:grpSpPr>
          <a:xfrm>
            <a:off x="12574364" y="2094060"/>
            <a:ext cx="10664515" cy="9515180"/>
            <a:chOff x="-126999" y="-101671"/>
            <a:chExt cx="10664514" cy="9515178"/>
          </a:xfrm>
        </p:grpSpPr>
        <p:pic>
          <p:nvPicPr>
            <p:cNvPr id="135" name="elektrokarniz_10.jpg"/>
            <p:cNvPicPr/>
            <p:nvPr/>
          </p:nvPicPr>
          <p:blipFill>
            <a:blip r:embed="rId2">
              <a:extLst/>
            </a:blip>
            <a:srcRect l="103" t="0" r="103" b="0"/>
            <a:stretch>
              <a:fillRect/>
            </a:stretch>
          </p:blipFill>
          <p:spPr>
            <a:xfrm>
              <a:off x="0" y="0"/>
              <a:ext cx="10410515" cy="9159436"/>
            </a:xfrm>
            <a:prstGeom prst="rect">
              <a:avLst/>
            </a:prstGeom>
            <a:ln>
              <a:noFill/>
            </a:ln>
            <a:effectLst/>
          </p:spPr>
        </p:pic>
        <p:pic>
          <p:nvPicPr>
            <p:cNvPr id="134" name=""/>
            <p:cNvPicPr/>
            <p:nvPr/>
          </p:nvPicPr>
          <p:blipFill>
            <a:blip r:embed="rId3">
              <a:extLst/>
            </a:blip>
            <a:stretch>
              <a:fillRect/>
            </a:stretch>
          </p:blipFill>
          <p:spPr>
            <a:xfrm>
              <a:off x="-127000" y="-101672"/>
              <a:ext cx="10664515" cy="9515180"/>
            </a:xfrm>
            <a:prstGeom prst="rect">
              <a:avLst/>
            </a:prstGeom>
            <a:effectLst/>
          </p:spPr>
        </p:pic>
      </p:grpSp>
      <p:sp>
        <p:nvSpPr>
          <p:cNvPr id="137" name="Shape 137"/>
          <p:cNvSpPr/>
          <p:nvPr>
            <p:ph type="title"/>
          </p:nvPr>
        </p:nvSpPr>
        <p:spPr>
          <a:prstGeom prst="rect">
            <a:avLst/>
          </a:prstGeom>
        </p:spPr>
        <p:txBody>
          <a:bodyPr/>
          <a:lstStyle>
            <a:lvl1pPr algn="ctr" defTabSz="457200">
              <a:lnSpc>
                <a:spcPct val="120000"/>
              </a:lnSpc>
              <a:spcBef>
                <a:spcPts val="0"/>
              </a:spcBef>
              <a:defRPr sz="7600">
                <a:solidFill>
                  <a:srgbClr val="87312B"/>
                </a:solidFill>
                <a:latin typeface="Hoefler Text"/>
                <a:ea typeface="Hoefler Text"/>
                <a:cs typeface="Hoefler Text"/>
                <a:sym typeface="Hoefler Text"/>
              </a:defRPr>
            </a:lvl1pPr>
          </a:lstStyle>
          <a:p>
            <a:pPr lvl="0">
              <a:defRPr sz="1800">
                <a:solidFill>
                  <a:srgbClr val="000000"/>
                </a:solidFill>
              </a:defRPr>
            </a:pPr>
            <a:r>
              <a:rPr sz="7600">
                <a:solidFill>
                  <a:srgbClr val="87312B"/>
                </a:solidFill>
              </a:rPr>
              <a:t>МОТОРЫ</a:t>
            </a:r>
          </a:p>
        </p:txBody>
      </p:sp>
      <p:sp>
        <p:nvSpPr>
          <p:cNvPr id="138" name="Shape 138"/>
          <p:cNvSpPr/>
          <p:nvPr>
            <p:ph type="body" idx="1"/>
          </p:nvPr>
        </p:nvSpPr>
        <p:spPr>
          <a:prstGeom prst="rect">
            <a:avLst/>
          </a:prstGeom>
        </p:spPr>
        <p:txBody>
          <a:bodyPr/>
          <a:lstStyle/>
          <a:p>
            <a:pPr lvl="0" algn="ctr">
              <a:defRPr sz="1800">
                <a:solidFill>
                  <a:srgbClr val="000000"/>
                </a:solidFill>
              </a:defRPr>
            </a:pPr>
            <a:r>
              <a:rPr sz="3200">
                <a:solidFill>
                  <a:srgbClr val="414141"/>
                </a:solidFill>
              </a:rPr>
              <a:t>    </a:t>
            </a:r>
            <a:r>
              <a:rPr sz="3600">
                <a:solidFill>
                  <a:srgbClr val="414141"/>
                </a:solidFill>
              </a:rPr>
              <a:t>TIS выпускает качественные бесшумные моторы для штор</a:t>
            </a:r>
            <a:endParaRPr sz="3600">
              <a:solidFill>
                <a:srgbClr val="414141"/>
              </a:solidFill>
            </a:endParaRPr>
          </a:p>
          <a:p>
            <a:pPr lvl="0" algn="ctr">
              <a:defRPr sz="1800">
                <a:solidFill>
                  <a:srgbClr val="000000"/>
                </a:solidFill>
              </a:defRPr>
            </a:pPr>
            <a:endParaRPr sz="3600">
              <a:solidFill>
                <a:srgbClr val="414141"/>
              </a:solidFill>
            </a:endParaRPr>
          </a:p>
          <a:p>
            <a:pPr lvl="0" algn="ctr">
              <a:defRPr sz="1800">
                <a:solidFill>
                  <a:srgbClr val="000000"/>
                </a:solidFill>
              </a:defRPr>
            </a:pPr>
            <a:r>
              <a:rPr sz="3600">
                <a:solidFill>
                  <a:srgbClr val="414141"/>
                </a:solidFill>
              </a:rPr>
              <a:t>Вертикальные</a:t>
            </a:r>
            <a:endParaRPr sz="3600">
              <a:solidFill>
                <a:srgbClr val="414141"/>
              </a:solidFill>
            </a:endParaRPr>
          </a:p>
          <a:p>
            <a:pPr lvl="0" algn="ctr">
              <a:defRPr sz="1800">
                <a:solidFill>
                  <a:srgbClr val="000000"/>
                </a:solidFill>
              </a:defRPr>
            </a:pPr>
            <a:r>
              <a:rPr sz="3600">
                <a:solidFill>
                  <a:srgbClr val="414141"/>
                </a:solidFill>
              </a:rPr>
              <a:t>Горизонтальные</a:t>
            </a:r>
            <a:endParaRPr sz="3600">
              <a:solidFill>
                <a:srgbClr val="414141"/>
              </a:solidFill>
            </a:endParaRPr>
          </a:p>
          <a:p>
            <a:pPr lvl="0" algn="ctr">
              <a:defRPr sz="1800">
                <a:solidFill>
                  <a:srgbClr val="000000"/>
                </a:solidFill>
              </a:defRPr>
            </a:pPr>
            <a:endParaRPr sz="3600">
              <a:solidFill>
                <a:srgbClr val="414141"/>
              </a:solidFill>
            </a:endParaRPr>
          </a:p>
          <a:p>
            <a:pPr lvl="0" algn="ctr">
              <a:defRPr sz="1800">
                <a:solidFill>
                  <a:srgbClr val="000000"/>
                </a:solidFill>
              </a:defRPr>
            </a:pPr>
            <a:r>
              <a:rPr sz="3600">
                <a:solidFill>
                  <a:srgbClr val="414141"/>
                </a:solidFill>
              </a:rPr>
              <a:t>При своей не высокой цене моторы имеют встроенные релейные модули которые значительно удешевляют их установку.</a:t>
            </a:r>
          </a:p>
        </p:txBody>
      </p:sp>
    </p:spTree>
  </p:cSld>
  <p:clrMapOvr>
    <a:masterClrMapping/>
  </p:clrMapOvr>
  <mc:AlternateContent xmlns:mc="http://schemas.openxmlformats.org/markup-compatibility/2006">
    <mc:Choice xmlns:p14="http://schemas.microsoft.com/office/powerpoint/2010/main" Requires="p14">
      <p:transition spd="slow" advClick="1">
        <p14:prism dir="l"/>
      </p:transition>
    </mc:Choice>
    <mc:Fallback>
      <p:transition xmlns:p14="http://schemas.microsoft.com/office/powerpoint/2010/main" spd="slow" advClick="1">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p:nvPr>
        </p:nvSpPr>
        <p:spPr>
          <a:prstGeom prst="rect">
            <a:avLst/>
          </a:prstGeom>
        </p:spPr>
        <p:txBody>
          <a:bodyPr/>
          <a:lstStyle>
            <a:lvl1pPr>
              <a:defRPr>
                <a:solidFill>
                  <a:srgbClr val="87312B"/>
                </a:solidFill>
              </a:defRPr>
            </a:lvl1pPr>
          </a:lstStyle>
          <a:p>
            <a:pPr lvl="0">
              <a:defRPr sz="1800">
                <a:solidFill>
                  <a:srgbClr val="000000"/>
                </a:solidFill>
              </a:defRPr>
            </a:pPr>
            <a:r>
              <a:rPr sz="9800">
                <a:solidFill>
                  <a:srgbClr val="87312B"/>
                </a:solidFill>
              </a:rPr>
              <a:t>Используя систему TIS</a:t>
            </a:r>
          </a:p>
        </p:txBody>
      </p:sp>
      <p:sp>
        <p:nvSpPr>
          <p:cNvPr id="141" name="Shape 141"/>
          <p:cNvSpPr/>
          <p:nvPr>
            <p:ph type="body" idx="1"/>
          </p:nvPr>
        </p:nvSpPr>
        <p:spPr>
          <a:prstGeom prst="rect">
            <a:avLst/>
          </a:prstGeom>
        </p:spPr>
        <p:txBody>
          <a:bodyPr/>
          <a:lstStyle/>
          <a:p>
            <a:pPr lvl="0" marL="0" indent="0" algn="ctr" defTabSz="449580">
              <a:lnSpc>
                <a:spcPct val="115000"/>
              </a:lnSpc>
              <a:spcBef>
                <a:spcPts val="1000"/>
              </a:spcBef>
              <a:buClrTx/>
              <a:buSzTx/>
              <a:buFontTx/>
              <a:buNone/>
              <a:defRPr sz="1800">
                <a:solidFill>
                  <a:srgbClr val="000000"/>
                </a:solidFill>
              </a:defRPr>
            </a:pPr>
            <a:endParaRPr b="1" sz="3600">
              <a:uFill>
                <a:solidFill/>
              </a:uFill>
              <a:latin typeface="Calibri"/>
              <a:ea typeface="Calibri"/>
              <a:cs typeface="Calibri"/>
              <a:sym typeface="Calibri"/>
            </a:endParaRPr>
          </a:p>
          <a:p>
            <a:pPr lvl="0" marL="0" indent="0" algn="ctr" defTabSz="449580">
              <a:lnSpc>
                <a:spcPct val="115000"/>
              </a:lnSpc>
              <a:spcBef>
                <a:spcPts val="1000"/>
              </a:spcBef>
              <a:buClrTx/>
              <a:buSzTx/>
              <a:buFontTx/>
              <a:buNone/>
              <a:defRPr sz="1800">
                <a:solidFill>
                  <a:srgbClr val="000000"/>
                </a:solidFill>
              </a:defRPr>
            </a:pPr>
            <a:r>
              <a:rPr sz="3600">
                <a:uFill>
                  <a:solidFill/>
                </a:uFill>
                <a:latin typeface="Calibri"/>
                <a:ea typeface="Calibri"/>
                <a:cs typeface="Calibri"/>
                <a:sym typeface="Calibri"/>
              </a:rPr>
              <a:t>Вы сможете е</a:t>
            </a:r>
            <a:r>
              <a:rPr sz="3600">
                <a:uFill>
                  <a:solidFill/>
                </a:uFill>
                <a:latin typeface="Calibri"/>
                <a:ea typeface="Calibri"/>
                <a:cs typeface="Calibri"/>
                <a:sym typeface="Calibri"/>
              </a:rPr>
              <a:t>жемесячно экономить </a:t>
            </a:r>
            <a:endParaRPr sz="3600">
              <a:uFill>
                <a:solidFill/>
              </a:uFill>
              <a:latin typeface="Calibri"/>
              <a:ea typeface="Calibri"/>
              <a:cs typeface="Calibri"/>
              <a:sym typeface="Calibri"/>
            </a:endParaRPr>
          </a:p>
          <a:p>
            <a:pPr lvl="0" marL="0" indent="0" algn="ctr" defTabSz="449580">
              <a:lnSpc>
                <a:spcPct val="115000"/>
              </a:lnSpc>
              <a:spcBef>
                <a:spcPts val="1000"/>
              </a:spcBef>
              <a:buClrTx/>
              <a:buSzTx/>
              <a:buFontTx/>
              <a:buNone/>
              <a:defRPr sz="1800">
                <a:solidFill>
                  <a:srgbClr val="000000"/>
                </a:solidFill>
              </a:defRPr>
            </a:pPr>
            <a:r>
              <a:rPr sz="3600">
                <a:uFill>
                  <a:solidFill/>
                </a:uFill>
                <a:latin typeface="Calibri"/>
                <a:ea typeface="Calibri"/>
                <a:cs typeface="Calibri"/>
                <a:sym typeface="Calibri"/>
              </a:rPr>
              <a:t>на электроэнергии до 60%, на отоплении до 40%.</a:t>
            </a:r>
            <a:endParaRPr sz="3600">
              <a:uFill>
                <a:solidFill/>
              </a:uFill>
              <a:latin typeface="Calibri"/>
              <a:ea typeface="Calibri"/>
              <a:cs typeface="Calibri"/>
              <a:sym typeface="Calibri"/>
            </a:endParaRPr>
          </a:p>
          <a:p>
            <a:pPr lvl="0" marL="0" indent="0" algn="ctr" defTabSz="449580">
              <a:lnSpc>
                <a:spcPct val="115000"/>
              </a:lnSpc>
              <a:spcBef>
                <a:spcPts val="1000"/>
              </a:spcBef>
              <a:buClrTx/>
              <a:buSzTx/>
              <a:buFontTx/>
              <a:buNone/>
              <a:defRPr sz="1800">
                <a:solidFill>
                  <a:srgbClr val="000000"/>
                </a:solidFill>
              </a:defRPr>
            </a:pPr>
            <a:endParaRPr sz="3600">
              <a:uFill>
                <a:solidFill/>
              </a:uFill>
              <a:latin typeface="Calibri"/>
              <a:ea typeface="Calibri"/>
              <a:cs typeface="Calibri"/>
              <a:sym typeface="Calibri"/>
            </a:endParaRPr>
          </a:p>
          <a:p>
            <a:pPr lvl="0" marL="228600" indent="0" algn="ctr" defTabSz="449580">
              <a:lnSpc>
                <a:spcPct val="115000"/>
              </a:lnSpc>
              <a:spcBef>
                <a:spcPts val="1000"/>
              </a:spcBef>
              <a:buClrTx/>
              <a:buSzTx/>
              <a:buFontTx/>
              <a:buNone/>
              <a:defRPr sz="1800">
                <a:solidFill>
                  <a:srgbClr val="000000"/>
                </a:solidFill>
              </a:defRPr>
            </a:pPr>
            <a:r>
              <a:rPr sz="3600">
                <a:uFill>
                  <a:solidFill/>
                </a:uFill>
                <a:latin typeface="Calibri"/>
                <a:ea typeface="Calibri"/>
                <a:cs typeface="Calibri"/>
                <a:sym typeface="Calibri"/>
              </a:rPr>
              <a:t>Вы  получите возможность общаться  со своим домом по СМС оперативно получать информацию об аварийных ситуациях, произошедших в Ваше отсутствие и устранять их дистанционно.</a:t>
            </a:r>
            <a:endParaRPr sz="3600">
              <a:uFill>
                <a:solidFill/>
              </a:uFill>
              <a:latin typeface="Calibri"/>
              <a:ea typeface="Calibri"/>
              <a:cs typeface="Calibri"/>
              <a:sym typeface="Calibri"/>
            </a:endParaRPr>
          </a:p>
          <a:p>
            <a:pPr lvl="0" marL="228600" indent="0" algn="ctr" defTabSz="449580">
              <a:lnSpc>
                <a:spcPct val="115000"/>
              </a:lnSpc>
              <a:spcBef>
                <a:spcPts val="1000"/>
              </a:spcBef>
              <a:buClrTx/>
              <a:buSzTx/>
              <a:buFontTx/>
              <a:buNone/>
              <a:defRPr sz="1800">
                <a:solidFill>
                  <a:srgbClr val="000000"/>
                </a:solidFill>
              </a:defRPr>
            </a:pPr>
            <a:endParaRPr sz="3600">
              <a:uFill>
                <a:solidFill/>
              </a:uFill>
              <a:latin typeface="Calibri"/>
              <a:ea typeface="Calibri"/>
              <a:cs typeface="Calibri"/>
              <a:sym typeface="Calibri"/>
            </a:endParaRPr>
          </a:p>
          <a:p>
            <a:pPr lvl="0" marL="228600" indent="0" algn="ctr" defTabSz="449580">
              <a:lnSpc>
                <a:spcPct val="115000"/>
              </a:lnSpc>
              <a:spcBef>
                <a:spcPts val="1000"/>
              </a:spcBef>
              <a:buClrTx/>
              <a:buSzTx/>
              <a:buFontTx/>
              <a:buNone/>
              <a:defRPr sz="1800">
                <a:solidFill>
                  <a:srgbClr val="000000"/>
                </a:solidFill>
              </a:defRPr>
            </a:pPr>
            <a:r>
              <a:rPr sz="3600">
                <a:uFill>
                  <a:solidFill/>
                </a:uFill>
                <a:latin typeface="Calibri"/>
                <a:ea typeface="Calibri"/>
                <a:cs typeface="Calibri"/>
                <a:sym typeface="Calibri"/>
              </a:rPr>
              <a:t>Вы сможете управлять освещением, шторами, климатом и другими устройствами в доме с помощью смартфона или планшета.</a:t>
            </a:r>
            <a:endParaRPr sz="3600">
              <a:uFill>
                <a:solidFill/>
              </a:uFill>
              <a:latin typeface="Calibri"/>
              <a:ea typeface="Calibri"/>
              <a:cs typeface="Calibri"/>
              <a:sym typeface="Calibri"/>
            </a:endParaRPr>
          </a:p>
          <a:p>
            <a:pPr lvl="0" marL="228600" indent="0" algn="ctr" defTabSz="449580">
              <a:lnSpc>
                <a:spcPct val="115000"/>
              </a:lnSpc>
              <a:spcBef>
                <a:spcPts val="1000"/>
              </a:spcBef>
              <a:buClrTx/>
              <a:buSzTx/>
              <a:buFontTx/>
              <a:buNone/>
              <a:defRPr sz="1800">
                <a:solidFill>
                  <a:srgbClr val="000000"/>
                </a:solidFill>
              </a:defRPr>
            </a:pPr>
            <a:endParaRPr sz="3600">
              <a:uFill>
                <a:solidFill/>
              </a:uFill>
              <a:latin typeface="Calibri"/>
              <a:ea typeface="Calibri"/>
              <a:cs typeface="Calibri"/>
              <a:sym typeface="Calibri"/>
            </a:endParaRPr>
          </a:p>
          <a:p>
            <a:pPr lvl="0" marL="228600" indent="0" algn="ctr" defTabSz="449580">
              <a:lnSpc>
                <a:spcPct val="115000"/>
              </a:lnSpc>
              <a:spcBef>
                <a:spcPts val="1000"/>
              </a:spcBef>
              <a:buClrTx/>
              <a:buSzTx/>
              <a:buFontTx/>
              <a:buNone/>
              <a:defRPr sz="1800">
                <a:solidFill>
                  <a:srgbClr val="000000"/>
                </a:solidFill>
              </a:defRPr>
            </a:pPr>
            <a:r>
              <a:rPr sz="3600">
                <a:uFill>
                  <a:solidFill/>
                </a:uFill>
                <a:latin typeface="Calibri"/>
                <a:ea typeface="Calibri"/>
                <a:cs typeface="Calibri"/>
                <a:sym typeface="Calibri"/>
              </a:rPr>
              <a:t>Контролировать свое жилище на не санкционированное проникновение находясь вне дома.</a:t>
            </a:r>
            <a:endParaRPr b="1" sz="1300">
              <a:uFill>
                <a:solidFill/>
              </a:u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advClick="1">
        <p14:prism dir="l"/>
      </p:transition>
    </mc:Choice>
    <mc:Fallback>
      <p:transition xmlns:p14="http://schemas.microsoft.com/office/powerpoint/2010/main" spd="slow" advClick="1">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nvSpPr>
        <p:spPr>
          <a:xfrm>
            <a:off x="952500" y="4965700"/>
            <a:ext cx="13500100" cy="63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lnSpc>
                <a:spcPct val="110000"/>
              </a:lnSpc>
              <a:defRPr i="1"/>
            </a:lvl1pPr>
          </a:lstStyle>
          <a:p>
            <a:pPr lvl="0">
              <a:defRPr i="0" sz="1800">
                <a:solidFill>
                  <a:srgbClr val="000000"/>
                </a:solidFill>
              </a:defRPr>
            </a:pPr>
            <a:r>
              <a:rPr i="1" sz="3200">
                <a:solidFill>
                  <a:srgbClr val="414141"/>
                </a:solidFill>
              </a:rPr>
              <a:t>‘’Texas Intelligent System Technology’’</a:t>
            </a:r>
          </a:p>
        </p:txBody>
      </p:sp>
      <p:sp>
        <p:nvSpPr>
          <p:cNvPr id="144" name="Shape 144"/>
          <p:cNvSpPr/>
          <p:nvPr>
            <p:ph type="title"/>
          </p:nvPr>
        </p:nvSpPr>
        <p:spPr>
          <a:prstGeom prst="rect">
            <a:avLst/>
          </a:prstGeom>
        </p:spPr>
        <p:txBody>
          <a:bodyPr/>
          <a:lstStyle>
            <a:lvl1pPr defTabSz="457200">
              <a:lnSpc>
                <a:spcPct val="120000"/>
              </a:lnSpc>
              <a:spcBef>
                <a:spcPts val="0"/>
              </a:spcBef>
              <a:defRPr sz="7600">
                <a:solidFill>
                  <a:srgbClr val="87312B"/>
                </a:solidFill>
                <a:latin typeface="Hoefler Text"/>
                <a:ea typeface="Hoefler Text"/>
                <a:cs typeface="Hoefler Text"/>
                <a:sym typeface="Hoefler Text"/>
              </a:defRPr>
            </a:lvl1pPr>
          </a:lstStyle>
          <a:p>
            <a:pPr lvl="0">
              <a:defRPr sz="1800">
                <a:solidFill>
                  <a:srgbClr val="000000"/>
                </a:solidFill>
              </a:defRPr>
            </a:pPr>
            <a:r>
              <a:rPr sz="7600">
                <a:solidFill>
                  <a:srgbClr val="87312B"/>
                </a:solidFill>
              </a:rPr>
              <a:t>‘’TIS Technology’’</a:t>
            </a:r>
          </a:p>
        </p:txBody>
      </p:sp>
      <p:sp>
        <p:nvSpPr>
          <p:cNvPr id="145" name="Shape 145"/>
          <p:cNvSpPr/>
          <p:nvPr>
            <p:ph type="body" idx="1"/>
          </p:nvPr>
        </p:nvSpPr>
        <p:spPr>
          <a:prstGeom prst="rect">
            <a:avLst/>
          </a:prstGeom>
        </p:spPr>
        <p:txBody>
          <a:bodyPr/>
          <a:lstStyle/>
          <a:p>
            <a:pPr lvl="0" algn="ctr" defTabSz="457200">
              <a:lnSpc>
                <a:spcPct val="120000"/>
              </a:lnSpc>
              <a:defRPr sz="1800">
                <a:solidFill>
                  <a:srgbClr val="000000"/>
                </a:solidFill>
              </a:defRPr>
            </a:pPr>
            <a:r>
              <a:rPr sz="3400" u="sng">
                <a:solidFill>
                  <a:srgbClr val="594B3B"/>
                </a:solidFill>
                <a:latin typeface="Hoefler Text"/>
                <a:ea typeface="Hoefler Text"/>
                <a:cs typeface="Hoefler Text"/>
                <a:sym typeface="Hoefler Text"/>
                <a:hlinkClick r:id="rId2" invalidUrl="" action="" tgtFrame="" tooltip="" history="1" highlightClick="0" endSnd="0"/>
              </a:rPr>
              <a:t>www.tisautomation.ru</a:t>
            </a:r>
            <a:endParaRPr sz="3400">
              <a:solidFill>
                <a:srgbClr val="594B3B"/>
              </a:solidFill>
              <a:latin typeface="Hoefler Text"/>
              <a:ea typeface="Hoefler Text"/>
              <a:cs typeface="Hoefler Text"/>
              <a:sym typeface="Hoefler Text"/>
            </a:endParaRPr>
          </a:p>
          <a:p>
            <a:pPr lvl="0" algn="ctr" defTabSz="457200">
              <a:lnSpc>
                <a:spcPct val="120000"/>
              </a:lnSpc>
              <a:defRPr sz="1800">
                <a:solidFill>
                  <a:srgbClr val="000000"/>
                </a:solidFill>
              </a:defRPr>
            </a:pPr>
            <a:endParaRPr sz="3400">
              <a:solidFill>
                <a:srgbClr val="594B3B"/>
              </a:solidFill>
              <a:latin typeface="Hoefler Text"/>
              <a:ea typeface="Hoefler Text"/>
              <a:cs typeface="Hoefler Text"/>
              <a:sym typeface="Hoefler Text"/>
            </a:endParaRPr>
          </a:p>
          <a:p>
            <a:pPr lvl="0" algn="ctr" defTabSz="457200">
              <a:lnSpc>
                <a:spcPct val="120000"/>
              </a:lnSpc>
              <a:defRPr sz="1800">
                <a:solidFill>
                  <a:srgbClr val="000000"/>
                </a:solidFill>
              </a:defRPr>
            </a:pPr>
            <a:r>
              <a:rPr sz="3400">
                <a:solidFill>
                  <a:srgbClr val="594B3B"/>
                </a:solidFill>
                <a:latin typeface="Hoefler Text"/>
                <a:ea typeface="Hoefler Text"/>
                <a:cs typeface="Hoefler Text"/>
                <a:sym typeface="Hoefler Text"/>
              </a:rPr>
              <a:t>tel: 8(495) 410-92-43</a:t>
            </a:r>
            <a:endParaRPr sz="3400">
              <a:solidFill>
                <a:srgbClr val="594B3B"/>
              </a:solidFill>
              <a:latin typeface="Hoefler Text"/>
              <a:ea typeface="Hoefler Text"/>
              <a:cs typeface="Hoefler Text"/>
              <a:sym typeface="Hoefler Text"/>
            </a:endParaRPr>
          </a:p>
          <a:p>
            <a:pPr lvl="0" algn="ctr" defTabSz="457200">
              <a:lnSpc>
                <a:spcPct val="120000"/>
              </a:lnSpc>
              <a:defRPr sz="1800">
                <a:solidFill>
                  <a:srgbClr val="000000"/>
                </a:solidFill>
              </a:defRPr>
            </a:pPr>
            <a:endParaRPr sz="3400">
              <a:solidFill>
                <a:srgbClr val="594B3B"/>
              </a:solidFill>
              <a:latin typeface="Hoefler Text"/>
              <a:ea typeface="Hoefler Text"/>
              <a:cs typeface="Hoefler Text"/>
              <a:sym typeface="Hoefler Text"/>
            </a:endParaRPr>
          </a:p>
          <a:p>
            <a:pPr lvl="0" algn="ctr" defTabSz="457200">
              <a:lnSpc>
                <a:spcPct val="120000"/>
              </a:lnSpc>
              <a:defRPr sz="1800">
                <a:solidFill>
                  <a:srgbClr val="000000"/>
                </a:solidFill>
              </a:defRPr>
            </a:pPr>
            <a:r>
              <a:rPr sz="3400">
                <a:solidFill>
                  <a:srgbClr val="594B3B"/>
                </a:solidFill>
                <a:latin typeface="Hoefler Text"/>
                <a:ea typeface="Hoefler Text"/>
                <a:cs typeface="Hoefler Text"/>
                <a:sym typeface="Hoefler Text"/>
              </a:rPr>
              <a:t>e-mail: </a:t>
            </a:r>
            <a:r>
              <a:rPr sz="3400" u="sng">
                <a:solidFill>
                  <a:srgbClr val="594B3B"/>
                </a:solidFill>
                <a:latin typeface="Hoefler Text"/>
                <a:ea typeface="Hoefler Text"/>
                <a:cs typeface="Hoefler Text"/>
                <a:sym typeface="Hoefler Text"/>
                <a:hlinkClick r:id="rId3" invalidUrl="" action="" tgtFrame="" tooltip="" history="1" highlightClick="0" endSnd="0"/>
              </a:rPr>
              <a:t>tis@diatonik.ru</a:t>
            </a:r>
            <a:r>
              <a:rPr sz="3400">
                <a:solidFill>
                  <a:srgbClr val="594B3B"/>
                </a:solidFill>
                <a:latin typeface="Hoefler Text"/>
                <a:ea typeface="Hoefler Text"/>
                <a:cs typeface="Hoefler Text"/>
                <a:sym typeface="Hoefler Text"/>
              </a:rPr>
              <a:t> </a:t>
            </a:r>
          </a:p>
        </p:txBody>
      </p:sp>
    </p:spTree>
  </p:cSld>
  <p:clrMapOvr>
    <a:masterClrMapping/>
  </p:clrMapOvr>
  <mc:AlternateContent xmlns:mc="http://schemas.openxmlformats.org/markup-compatibility/2006">
    <mc:Choice xmlns:p14="http://schemas.microsoft.com/office/powerpoint/2010/main" Requires="p14">
      <p:transition spd="slow" advClick="1">
        <p14:prism dir="l"/>
      </p:transition>
    </mc:Choice>
    <mc:Fallback>
      <p:transition xmlns:p14="http://schemas.microsoft.com/office/powerpoint/2010/main" spd="slow" advClick="1">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54" name="Group 54"/>
          <p:cNvGrpSpPr/>
          <p:nvPr/>
        </p:nvGrpSpPr>
        <p:grpSpPr>
          <a:xfrm>
            <a:off x="13064682" y="3619276"/>
            <a:ext cx="9938634" cy="9258301"/>
            <a:chOff x="-126999" y="-88900"/>
            <a:chExt cx="9938632" cy="9258300"/>
          </a:xfrm>
        </p:grpSpPr>
        <p:pic>
          <p:nvPicPr>
            <p:cNvPr id="53" name="330778-14061PSU951.jpg"/>
            <p:cNvPicPr/>
            <p:nvPr/>
          </p:nvPicPr>
          <p:blipFill>
            <a:blip r:embed="rId2">
              <a:extLst/>
            </a:blip>
            <a:srcRect l="217" t="914" r="217" b="7297"/>
            <a:stretch>
              <a:fillRect/>
            </a:stretch>
          </p:blipFill>
          <p:spPr>
            <a:xfrm>
              <a:off x="0" y="0"/>
              <a:ext cx="9684633" cy="8928100"/>
            </a:xfrm>
            <a:prstGeom prst="rect">
              <a:avLst/>
            </a:prstGeom>
            <a:ln>
              <a:noFill/>
            </a:ln>
            <a:effectLst/>
          </p:spPr>
        </p:pic>
        <p:pic>
          <p:nvPicPr>
            <p:cNvPr id="52" name=""/>
            <p:cNvPicPr/>
            <p:nvPr/>
          </p:nvPicPr>
          <p:blipFill>
            <a:blip r:embed="rId3">
              <a:extLst/>
            </a:blip>
            <a:stretch>
              <a:fillRect/>
            </a:stretch>
          </p:blipFill>
          <p:spPr>
            <a:xfrm>
              <a:off x="-127000" y="-88900"/>
              <a:ext cx="9938634" cy="9258300"/>
            </a:xfrm>
            <a:prstGeom prst="rect">
              <a:avLst/>
            </a:prstGeom>
            <a:effectLst/>
          </p:spPr>
        </p:pic>
      </p:grpSp>
      <p:sp>
        <p:nvSpPr>
          <p:cNvPr id="55" name="Shape 55"/>
          <p:cNvSpPr/>
          <p:nvPr>
            <p:ph type="title"/>
          </p:nvPr>
        </p:nvSpPr>
        <p:spPr>
          <a:prstGeom prst="rect">
            <a:avLst/>
          </a:prstGeom>
        </p:spPr>
        <p:txBody>
          <a:bodyPr/>
          <a:lstStyle>
            <a:lvl1pPr defTabSz="457200">
              <a:lnSpc>
                <a:spcPct val="120000"/>
              </a:lnSpc>
              <a:spcBef>
                <a:spcPts val="0"/>
              </a:spcBef>
              <a:defRPr sz="6400">
                <a:solidFill>
                  <a:srgbClr val="87312B"/>
                </a:solidFill>
                <a:latin typeface="Hoefler Text"/>
                <a:ea typeface="Hoefler Text"/>
                <a:cs typeface="Hoefler Text"/>
                <a:sym typeface="Hoefler Text"/>
              </a:defRPr>
            </a:lvl1pPr>
          </a:lstStyle>
          <a:p>
            <a:pPr lvl="0">
              <a:defRPr sz="1800">
                <a:solidFill>
                  <a:srgbClr val="000000"/>
                </a:solidFill>
              </a:defRPr>
            </a:pPr>
            <a:r>
              <a:rPr sz="6400">
                <a:solidFill>
                  <a:srgbClr val="87312B"/>
                </a:solidFill>
              </a:rPr>
              <a:t>ДЕВЕЛОПЕРАМ</a:t>
            </a:r>
          </a:p>
        </p:txBody>
      </p:sp>
      <p:sp>
        <p:nvSpPr>
          <p:cNvPr id="56" name="Shape 56"/>
          <p:cNvSpPr/>
          <p:nvPr>
            <p:ph type="body" idx="1"/>
          </p:nvPr>
        </p:nvSpPr>
        <p:spPr>
          <a:prstGeom prst="rect">
            <a:avLst/>
          </a:prstGeom>
        </p:spPr>
        <p:txBody>
          <a:bodyPr/>
          <a:lstStyle/>
          <a:p>
            <a:pPr lvl="0" marL="0" indent="0" algn="ctr" defTabSz="449580">
              <a:lnSpc>
                <a:spcPct val="115000"/>
              </a:lnSpc>
              <a:spcBef>
                <a:spcPts val="1000"/>
              </a:spcBef>
              <a:buClrTx/>
              <a:buSzTx/>
              <a:buFontTx/>
              <a:buNone/>
              <a:defRPr sz="1800">
                <a:solidFill>
                  <a:srgbClr val="000000"/>
                </a:solidFill>
              </a:defRPr>
            </a:pPr>
            <a:r>
              <a:rPr sz="3600">
                <a:uFill>
                  <a:solidFill/>
                </a:uFill>
                <a:latin typeface="Calibri"/>
                <a:ea typeface="Calibri"/>
                <a:cs typeface="Calibri"/>
                <a:sym typeface="Calibri"/>
              </a:rPr>
              <a:t>Наша компания уже много лет успешно реализует проекты  систем автоматизации зданий на базе передового оборудования </a:t>
            </a:r>
            <a:endParaRPr sz="3600">
              <a:uFill>
                <a:solidFill/>
              </a:uFill>
              <a:latin typeface="Calibri"/>
              <a:ea typeface="Calibri"/>
              <a:cs typeface="Calibri"/>
              <a:sym typeface="Calibri"/>
            </a:endParaRPr>
          </a:p>
          <a:p>
            <a:pPr lvl="0" marL="0" indent="0" algn="ctr" defTabSz="449580">
              <a:lnSpc>
                <a:spcPct val="115000"/>
              </a:lnSpc>
              <a:spcBef>
                <a:spcPts val="1000"/>
              </a:spcBef>
              <a:buClrTx/>
              <a:buSzTx/>
              <a:buFontTx/>
              <a:buNone/>
              <a:defRPr sz="1800">
                <a:solidFill>
                  <a:srgbClr val="000000"/>
                </a:solidFill>
              </a:defRPr>
            </a:pPr>
            <a:r>
              <a:rPr sz="3600">
                <a:uFill>
                  <a:solidFill/>
                </a:uFill>
                <a:latin typeface="Calibri"/>
                <a:ea typeface="Calibri"/>
                <a:cs typeface="Calibri"/>
                <a:sym typeface="Calibri"/>
              </a:rPr>
              <a:t>TIS</a:t>
            </a:r>
            <a:r>
              <a:rPr sz="3600">
                <a:uFill>
                  <a:solidFill/>
                </a:uFill>
                <a:latin typeface="Calibri"/>
                <a:ea typeface="Calibri"/>
                <a:cs typeface="Calibri"/>
                <a:sym typeface="Calibri"/>
              </a:rPr>
              <a:t> Technologe (</a:t>
            </a:r>
            <a:r>
              <a:rPr sz="3600">
                <a:uFill>
                  <a:solidFill/>
                </a:uFill>
                <a:latin typeface="Calibri"/>
                <a:ea typeface="Calibri"/>
                <a:cs typeface="Calibri"/>
                <a:sym typeface="Calibri"/>
              </a:rPr>
              <a:t>Texas</a:t>
            </a:r>
            <a:r>
              <a:rPr sz="3600">
                <a:uFill>
                  <a:solidFill/>
                </a:uFill>
                <a:latin typeface="Calibri"/>
                <a:ea typeface="Calibri"/>
                <a:cs typeface="Calibri"/>
                <a:sym typeface="Calibri"/>
              </a:rPr>
              <a:t> </a:t>
            </a:r>
            <a:r>
              <a:rPr sz="3600">
                <a:uFill>
                  <a:solidFill/>
                </a:uFill>
                <a:latin typeface="Calibri"/>
                <a:ea typeface="Calibri"/>
                <a:cs typeface="Calibri"/>
                <a:sym typeface="Calibri"/>
              </a:rPr>
              <a:t>Intelligent</a:t>
            </a:r>
            <a:r>
              <a:rPr sz="3600">
                <a:uFill>
                  <a:solidFill/>
                </a:uFill>
                <a:latin typeface="Calibri"/>
                <a:ea typeface="Calibri"/>
                <a:cs typeface="Calibri"/>
                <a:sym typeface="Calibri"/>
              </a:rPr>
              <a:t> </a:t>
            </a:r>
            <a:r>
              <a:rPr sz="3600">
                <a:uFill>
                  <a:solidFill/>
                </a:uFill>
                <a:latin typeface="Calibri"/>
                <a:ea typeface="Calibri"/>
                <a:cs typeface="Calibri"/>
                <a:sym typeface="Calibri"/>
              </a:rPr>
              <a:t>Systems</a:t>
            </a:r>
            <a:r>
              <a:rPr sz="3600">
                <a:uFill>
                  <a:solidFill/>
                </a:uFill>
                <a:latin typeface="Calibri"/>
                <a:ea typeface="Calibri"/>
                <a:cs typeface="Calibri"/>
                <a:sym typeface="Calibri"/>
              </a:rPr>
              <a:t>).</a:t>
            </a:r>
            <a:endParaRPr sz="3600">
              <a:uFill>
                <a:solidFill/>
              </a:uFill>
              <a:latin typeface="Calibri"/>
              <a:ea typeface="Calibri"/>
              <a:cs typeface="Calibri"/>
              <a:sym typeface="Calibri"/>
            </a:endParaRPr>
          </a:p>
          <a:p>
            <a:pPr lvl="0" marL="0" indent="0" algn="ctr" defTabSz="449580">
              <a:lnSpc>
                <a:spcPct val="115000"/>
              </a:lnSpc>
              <a:spcBef>
                <a:spcPts val="1000"/>
              </a:spcBef>
              <a:buClrTx/>
              <a:buSzTx/>
              <a:buFontTx/>
              <a:buNone/>
              <a:defRPr sz="1800">
                <a:solidFill>
                  <a:srgbClr val="000000"/>
                </a:solidFill>
              </a:defRPr>
            </a:pPr>
            <a:r>
              <a:rPr sz="3600">
                <a:uFill>
                  <a:solidFill/>
                </a:uFill>
                <a:latin typeface="Calibri"/>
                <a:ea typeface="Calibri"/>
                <a:cs typeface="Calibri"/>
                <a:sym typeface="Calibri"/>
              </a:rPr>
              <a:t>Это гибкая и универсальная система способная автоматизировать все инженерные системы здания, и способна превратить его в современный, высокотехнологичный и энергоэффективный «организм».</a:t>
            </a:r>
          </a:p>
        </p:txBody>
      </p:sp>
    </p:spTree>
  </p:cSld>
  <p:clrMapOvr>
    <a:masterClrMapping/>
  </p:clrMapOvr>
  <mc:AlternateContent xmlns:mc="http://schemas.openxmlformats.org/markup-compatibility/2006">
    <mc:Choice xmlns:p14="http://schemas.microsoft.com/office/powerpoint/2010/main" Requires="p14">
      <p:transition spd="slow" advClick="1">
        <p14:prism dir="l"/>
      </p:transition>
    </mc:Choice>
    <mc:Fallback>
      <p:transition xmlns:p14="http://schemas.microsoft.com/office/powerpoint/2010/main" spd="slow" advClick="1">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60" name="Group 60"/>
          <p:cNvGrpSpPr/>
          <p:nvPr/>
        </p:nvGrpSpPr>
        <p:grpSpPr>
          <a:xfrm>
            <a:off x="13664594" y="3734526"/>
            <a:ext cx="9115209" cy="9084244"/>
            <a:chOff x="-127000" y="-88899"/>
            <a:chExt cx="9115208" cy="9084243"/>
          </a:xfrm>
        </p:grpSpPr>
        <p:pic>
          <p:nvPicPr>
            <p:cNvPr id="59" name="company.jpg"/>
            <p:cNvPicPr/>
            <p:nvPr/>
          </p:nvPicPr>
          <p:blipFill>
            <a:blip r:embed="rId2">
              <a:extLst/>
            </a:blip>
            <a:srcRect l="16581" t="0" r="16581" b="0"/>
            <a:stretch>
              <a:fillRect/>
            </a:stretch>
          </p:blipFill>
          <p:spPr>
            <a:xfrm>
              <a:off x="0" y="0"/>
              <a:ext cx="8861209" cy="8754044"/>
            </a:xfrm>
            <a:prstGeom prst="rect">
              <a:avLst/>
            </a:prstGeom>
            <a:ln>
              <a:noFill/>
            </a:ln>
            <a:effectLst/>
          </p:spPr>
        </p:pic>
        <p:pic>
          <p:nvPicPr>
            <p:cNvPr id="58" name=""/>
            <p:cNvPicPr/>
            <p:nvPr/>
          </p:nvPicPr>
          <p:blipFill>
            <a:blip r:embed="rId3">
              <a:extLst/>
            </a:blip>
            <a:stretch>
              <a:fillRect/>
            </a:stretch>
          </p:blipFill>
          <p:spPr>
            <a:xfrm>
              <a:off x="-127000" y="-88900"/>
              <a:ext cx="9115209" cy="9084244"/>
            </a:xfrm>
            <a:prstGeom prst="rect">
              <a:avLst/>
            </a:prstGeom>
            <a:effectLst/>
          </p:spPr>
        </p:pic>
      </p:grpSp>
      <p:sp>
        <p:nvSpPr>
          <p:cNvPr id="61" name="Shape 61"/>
          <p:cNvSpPr/>
          <p:nvPr>
            <p:ph type="title"/>
          </p:nvPr>
        </p:nvSpPr>
        <p:spPr>
          <a:prstGeom prst="rect">
            <a:avLst/>
          </a:prstGeom>
        </p:spPr>
        <p:txBody>
          <a:bodyPr/>
          <a:lstStyle>
            <a:lvl1pPr defTabSz="457200">
              <a:lnSpc>
                <a:spcPct val="120000"/>
              </a:lnSpc>
              <a:spcBef>
                <a:spcPts val="0"/>
              </a:spcBef>
              <a:defRPr sz="6400">
                <a:solidFill>
                  <a:srgbClr val="87312B"/>
                </a:solidFill>
                <a:latin typeface="Hoefler Text"/>
                <a:ea typeface="Hoefler Text"/>
                <a:cs typeface="Hoefler Text"/>
                <a:sym typeface="Hoefler Text"/>
              </a:defRPr>
            </a:lvl1pPr>
          </a:lstStyle>
          <a:p>
            <a:pPr lvl="0">
              <a:defRPr sz="1800">
                <a:solidFill>
                  <a:srgbClr val="000000"/>
                </a:solidFill>
              </a:defRPr>
            </a:pPr>
            <a:r>
              <a:rPr sz="6400">
                <a:solidFill>
                  <a:srgbClr val="87312B"/>
                </a:solidFill>
              </a:rPr>
              <a:t>ДЕВЕЛОПЕРАМ</a:t>
            </a:r>
          </a:p>
        </p:txBody>
      </p:sp>
      <p:sp>
        <p:nvSpPr>
          <p:cNvPr id="62" name="Shape 62"/>
          <p:cNvSpPr/>
          <p:nvPr>
            <p:ph type="body" idx="1"/>
          </p:nvPr>
        </p:nvSpPr>
        <p:spPr>
          <a:xfrm>
            <a:off x="1177496" y="3487929"/>
            <a:ext cx="10909301" cy="8928101"/>
          </a:xfrm>
          <a:prstGeom prst="rect">
            <a:avLst/>
          </a:prstGeom>
        </p:spPr>
        <p:txBody>
          <a:bodyPr/>
          <a:lstStyle/>
          <a:p>
            <a:pPr lvl="0" marL="0" indent="0" algn="ctr" defTabSz="457200">
              <a:spcBef>
                <a:spcPts val="0"/>
              </a:spcBef>
              <a:buClrTx/>
              <a:buSzTx/>
              <a:buFontTx/>
              <a:buNone/>
              <a:defRPr sz="1800">
                <a:solidFill>
                  <a:srgbClr val="000000"/>
                </a:solidFill>
              </a:defRPr>
            </a:pPr>
            <a:r>
              <a:rPr sz="2700">
                <a:solidFill>
                  <a:srgbClr val="3C3C3C"/>
                </a:solidFill>
                <a:latin typeface="Arial Unicode MS"/>
                <a:ea typeface="Arial Unicode MS"/>
                <a:cs typeface="Arial Unicode MS"/>
                <a:sym typeface="Arial Unicode MS"/>
              </a:rPr>
              <a:t>  </a:t>
            </a:r>
            <a:r>
              <a:rPr sz="3600">
                <a:solidFill>
                  <a:srgbClr val="3C3C3C"/>
                </a:solidFill>
                <a:latin typeface="Arial Unicode MS"/>
                <a:ea typeface="Arial Unicode MS"/>
                <a:cs typeface="Arial Unicode MS"/>
                <a:sym typeface="Arial Unicode MS"/>
              </a:rPr>
              <a:t>Оснащение жилого комплекса системой </a:t>
            </a:r>
            <a:endParaRPr sz="3600">
              <a:solidFill>
                <a:srgbClr val="3C3C3C"/>
              </a:solidFill>
              <a:latin typeface="Arial Unicode MS"/>
              <a:ea typeface="Arial Unicode MS"/>
              <a:cs typeface="Arial Unicode MS"/>
              <a:sym typeface="Arial Unicode MS"/>
            </a:endParaRPr>
          </a:p>
          <a:p>
            <a:pPr lvl="0" marL="0" indent="0" algn="ctr" defTabSz="457200">
              <a:spcBef>
                <a:spcPts val="0"/>
              </a:spcBef>
              <a:buClrTx/>
              <a:buSzTx/>
              <a:buFontTx/>
              <a:buNone/>
              <a:defRPr sz="1800">
                <a:solidFill>
                  <a:srgbClr val="000000"/>
                </a:solidFill>
              </a:defRPr>
            </a:pPr>
            <a:endParaRPr sz="3600">
              <a:solidFill>
                <a:srgbClr val="3C3C3C"/>
              </a:solidFill>
              <a:latin typeface="Arial Unicode MS"/>
              <a:ea typeface="Arial Unicode MS"/>
              <a:cs typeface="Arial Unicode MS"/>
              <a:sym typeface="Arial Unicode MS"/>
            </a:endParaRPr>
          </a:p>
          <a:p>
            <a:pPr lvl="0" marL="0" indent="0" algn="ctr" defTabSz="457200">
              <a:spcBef>
                <a:spcPts val="0"/>
              </a:spcBef>
              <a:buClrTx/>
              <a:buSzTx/>
              <a:buFontTx/>
              <a:buNone/>
              <a:defRPr sz="1800">
                <a:solidFill>
                  <a:srgbClr val="000000"/>
                </a:solidFill>
              </a:defRPr>
            </a:pPr>
            <a:r>
              <a:rPr sz="3600">
                <a:solidFill>
                  <a:srgbClr val="3C3C3C"/>
                </a:solidFill>
                <a:latin typeface="Arial Unicode MS"/>
                <a:ea typeface="Arial Unicode MS"/>
                <a:cs typeface="Arial Unicode MS"/>
                <a:sym typeface="Arial Unicode MS"/>
              </a:rPr>
              <a:t>автоматизации TIS поднимет уровень комфорта</a:t>
            </a:r>
            <a:endParaRPr sz="3600">
              <a:solidFill>
                <a:srgbClr val="3C3C3C"/>
              </a:solidFill>
              <a:latin typeface="Arial Unicode MS"/>
              <a:ea typeface="Arial Unicode MS"/>
              <a:cs typeface="Arial Unicode MS"/>
              <a:sym typeface="Arial Unicode MS"/>
            </a:endParaRPr>
          </a:p>
          <a:p>
            <a:pPr lvl="0" marL="0" indent="0" algn="ctr" defTabSz="457200">
              <a:spcBef>
                <a:spcPts val="0"/>
              </a:spcBef>
              <a:buClrTx/>
              <a:buSzTx/>
              <a:buFontTx/>
              <a:buNone/>
              <a:defRPr sz="1800">
                <a:solidFill>
                  <a:srgbClr val="000000"/>
                </a:solidFill>
              </a:defRPr>
            </a:pPr>
            <a:endParaRPr sz="3600">
              <a:solidFill>
                <a:srgbClr val="3C3C3C"/>
              </a:solidFill>
              <a:latin typeface="Arial Unicode MS"/>
              <a:ea typeface="Arial Unicode MS"/>
              <a:cs typeface="Arial Unicode MS"/>
              <a:sym typeface="Arial Unicode MS"/>
            </a:endParaRPr>
          </a:p>
          <a:p>
            <a:pPr lvl="0" marL="0" indent="0" algn="ctr" defTabSz="457200">
              <a:spcBef>
                <a:spcPts val="0"/>
              </a:spcBef>
              <a:buClrTx/>
              <a:buSzTx/>
              <a:buFontTx/>
              <a:buNone/>
              <a:defRPr sz="1800">
                <a:solidFill>
                  <a:srgbClr val="000000"/>
                </a:solidFill>
              </a:defRPr>
            </a:pPr>
            <a:r>
              <a:rPr sz="3600">
                <a:solidFill>
                  <a:srgbClr val="3C3C3C"/>
                </a:solidFill>
                <a:latin typeface="Arial Unicode MS"/>
                <a:ea typeface="Arial Unicode MS"/>
                <a:cs typeface="Arial Unicode MS"/>
                <a:sym typeface="Arial Unicode MS"/>
              </a:rPr>
              <a:t> здания, а также привлекательность его на рынке</a:t>
            </a:r>
            <a:endParaRPr sz="3600">
              <a:solidFill>
                <a:srgbClr val="3C3C3C"/>
              </a:solidFill>
              <a:latin typeface="Arial Unicode MS"/>
              <a:ea typeface="Arial Unicode MS"/>
              <a:cs typeface="Arial Unicode MS"/>
              <a:sym typeface="Arial Unicode MS"/>
            </a:endParaRPr>
          </a:p>
          <a:p>
            <a:pPr lvl="0" marL="0" indent="0" algn="ctr" defTabSz="457200">
              <a:spcBef>
                <a:spcPts val="0"/>
              </a:spcBef>
              <a:buClrTx/>
              <a:buSzTx/>
              <a:buFontTx/>
              <a:buNone/>
              <a:defRPr sz="1800">
                <a:solidFill>
                  <a:srgbClr val="000000"/>
                </a:solidFill>
              </a:defRPr>
            </a:pPr>
            <a:endParaRPr sz="3600">
              <a:solidFill>
                <a:srgbClr val="3C3C3C"/>
              </a:solidFill>
              <a:latin typeface="Arial Unicode MS"/>
              <a:ea typeface="Arial Unicode MS"/>
              <a:cs typeface="Arial Unicode MS"/>
              <a:sym typeface="Arial Unicode MS"/>
            </a:endParaRPr>
          </a:p>
          <a:p>
            <a:pPr lvl="0" marL="0" indent="0" algn="ctr" defTabSz="457200">
              <a:spcBef>
                <a:spcPts val="0"/>
              </a:spcBef>
              <a:buClrTx/>
              <a:buSzTx/>
              <a:buFontTx/>
              <a:buNone/>
              <a:defRPr sz="1800">
                <a:solidFill>
                  <a:srgbClr val="000000"/>
                </a:solidFill>
              </a:defRPr>
            </a:pPr>
            <a:r>
              <a:rPr sz="3600">
                <a:solidFill>
                  <a:srgbClr val="3C3C3C"/>
                </a:solidFill>
                <a:latin typeface="Arial Unicode MS"/>
                <a:ea typeface="Arial Unicode MS"/>
                <a:cs typeface="Arial Unicode MS"/>
                <a:sym typeface="Arial Unicode MS"/>
              </a:rPr>
              <a:t> недвижимости! Можно сказать придает ему </a:t>
            </a:r>
            <a:endParaRPr sz="3600">
              <a:solidFill>
                <a:srgbClr val="3C3C3C"/>
              </a:solidFill>
              <a:latin typeface="Arial Unicode MS"/>
              <a:ea typeface="Arial Unicode MS"/>
              <a:cs typeface="Arial Unicode MS"/>
              <a:sym typeface="Arial Unicode MS"/>
            </a:endParaRPr>
          </a:p>
          <a:p>
            <a:pPr lvl="0" marL="0" indent="0" algn="ctr" defTabSz="457200">
              <a:spcBef>
                <a:spcPts val="0"/>
              </a:spcBef>
              <a:buClrTx/>
              <a:buSzTx/>
              <a:buFontTx/>
              <a:buNone/>
              <a:defRPr sz="1800">
                <a:solidFill>
                  <a:srgbClr val="000000"/>
                </a:solidFill>
              </a:defRPr>
            </a:pPr>
            <a:endParaRPr sz="3600">
              <a:solidFill>
                <a:srgbClr val="3C3C3C"/>
              </a:solidFill>
              <a:latin typeface="Arial Unicode MS"/>
              <a:ea typeface="Arial Unicode MS"/>
              <a:cs typeface="Arial Unicode MS"/>
              <a:sym typeface="Arial Unicode MS"/>
            </a:endParaRPr>
          </a:p>
          <a:p>
            <a:pPr lvl="0" marL="0" indent="0" algn="ctr" defTabSz="457200">
              <a:spcBef>
                <a:spcPts val="0"/>
              </a:spcBef>
              <a:buClrTx/>
              <a:buSzTx/>
              <a:buFontTx/>
              <a:buNone/>
              <a:defRPr sz="1800">
                <a:solidFill>
                  <a:srgbClr val="000000"/>
                </a:solidFill>
              </a:defRPr>
            </a:pPr>
            <a:r>
              <a:rPr sz="3600">
                <a:solidFill>
                  <a:srgbClr val="3C3C3C"/>
                </a:solidFill>
                <a:latin typeface="Arial Unicode MS"/>
                <a:ea typeface="Arial Unicode MS"/>
                <a:cs typeface="Arial Unicode MS"/>
                <a:sym typeface="Arial Unicode MS"/>
              </a:rPr>
              <a:t>другой наивысший статус.</a:t>
            </a:r>
          </a:p>
        </p:txBody>
      </p:sp>
    </p:spTree>
  </p:cSld>
  <p:clrMapOvr>
    <a:masterClrMapping/>
  </p:clrMapOvr>
  <mc:AlternateContent xmlns:mc="http://schemas.openxmlformats.org/markup-compatibility/2006">
    <mc:Choice xmlns:p14="http://schemas.microsoft.com/office/powerpoint/2010/main" Requires="p14">
      <p:transition spd="slow" advClick="1">
        <p14:prism dir="l"/>
      </p:transition>
    </mc:Choice>
    <mc:Fallback>
      <p:transition xmlns:p14="http://schemas.microsoft.com/office/powerpoint/2010/main" spd="slow" advClick="1">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66" name="Group 66"/>
          <p:cNvGrpSpPr/>
          <p:nvPr/>
        </p:nvGrpSpPr>
        <p:grpSpPr>
          <a:xfrm>
            <a:off x="12509500" y="3647498"/>
            <a:ext cx="11049000" cy="9258301"/>
            <a:chOff x="-127000" y="-88900"/>
            <a:chExt cx="11049000" cy="9258300"/>
          </a:xfrm>
        </p:grpSpPr>
        <p:pic>
          <p:nvPicPr>
            <p:cNvPr id="65" name="1200x1200.jpg"/>
            <p:cNvPicPr/>
            <p:nvPr/>
          </p:nvPicPr>
          <p:blipFill>
            <a:blip r:embed="rId2">
              <a:extLst/>
            </a:blip>
            <a:srcRect l="0" t="8647" r="0" b="8647"/>
            <a:stretch>
              <a:fillRect/>
            </a:stretch>
          </p:blipFill>
          <p:spPr>
            <a:xfrm>
              <a:off x="0" y="0"/>
              <a:ext cx="10795000" cy="8928100"/>
            </a:xfrm>
            <a:prstGeom prst="rect">
              <a:avLst/>
            </a:prstGeom>
            <a:ln>
              <a:noFill/>
            </a:ln>
            <a:effectLst/>
          </p:spPr>
        </p:pic>
        <p:pic>
          <p:nvPicPr>
            <p:cNvPr id="64" name=""/>
            <p:cNvPicPr/>
            <p:nvPr/>
          </p:nvPicPr>
          <p:blipFill>
            <a:blip r:embed="rId3">
              <a:extLst/>
            </a:blip>
            <a:stretch>
              <a:fillRect/>
            </a:stretch>
          </p:blipFill>
          <p:spPr>
            <a:xfrm>
              <a:off x="-127000" y="-88900"/>
              <a:ext cx="11049000" cy="9258300"/>
            </a:xfrm>
            <a:prstGeom prst="rect">
              <a:avLst/>
            </a:prstGeom>
            <a:effectLst/>
          </p:spPr>
        </p:pic>
      </p:grpSp>
      <p:sp>
        <p:nvSpPr>
          <p:cNvPr id="67" name="Shape 67"/>
          <p:cNvSpPr/>
          <p:nvPr>
            <p:ph type="title"/>
          </p:nvPr>
        </p:nvSpPr>
        <p:spPr>
          <a:prstGeom prst="rect">
            <a:avLst/>
          </a:prstGeom>
        </p:spPr>
        <p:txBody>
          <a:bodyPr/>
          <a:lstStyle>
            <a:lvl1pPr defTabSz="457200">
              <a:lnSpc>
                <a:spcPct val="100000"/>
              </a:lnSpc>
              <a:spcBef>
                <a:spcPts val="0"/>
              </a:spcBef>
              <a:defRPr sz="6400">
                <a:solidFill>
                  <a:srgbClr val="87312B"/>
                </a:solidFill>
                <a:latin typeface="Arial Unicode MS"/>
                <a:ea typeface="Arial Unicode MS"/>
                <a:cs typeface="Arial Unicode MS"/>
                <a:sym typeface="Arial Unicode MS"/>
              </a:defRPr>
            </a:lvl1pPr>
          </a:lstStyle>
          <a:p>
            <a:pPr lvl="0">
              <a:defRPr sz="1800">
                <a:solidFill>
                  <a:srgbClr val="000000"/>
                </a:solidFill>
              </a:defRPr>
            </a:pPr>
            <a:r>
              <a:rPr sz="6400">
                <a:solidFill>
                  <a:srgbClr val="87312B"/>
                </a:solidFill>
              </a:rPr>
              <a:t>C автоматизацией от TIS здание приобретает</a:t>
            </a:r>
          </a:p>
        </p:txBody>
      </p:sp>
      <p:sp>
        <p:nvSpPr>
          <p:cNvPr id="68" name="Shape 68"/>
          <p:cNvSpPr/>
          <p:nvPr>
            <p:ph type="body" idx="1"/>
          </p:nvPr>
        </p:nvSpPr>
        <p:spPr>
          <a:prstGeom prst="rect">
            <a:avLst/>
          </a:prstGeom>
        </p:spPr>
        <p:txBody>
          <a:bodyPr anchor="t"/>
          <a:lstStyle/>
          <a:p>
            <a:pPr lvl="0" marL="0" indent="0" algn="ctr" defTabSz="457200">
              <a:spcBef>
                <a:spcPts val="0"/>
              </a:spcBef>
              <a:buClrTx/>
              <a:buSzTx/>
              <a:buFontTx/>
              <a:buNone/>
              <a:defRPr sz="1800">
                <a:solidFill>
                  <a:srgbClr val="000000"/>
                </a:solidFill>
              </a:defRPr>
            </a:pPr>
            <a:r>
              <a:rPr sz="3600">
                <a:solidFill>
                  <a:srgbClr val="3C3C3C"/>
                </a:solidFill>
                <a:latin typeface="Arial Unicode MS"/>
                <a:ea typeface="Arial Unicode MS"/>
                <a:cs typeface="Arial Unicode MS"/>
                <a:sym typeface="Arial Unicode MS"/>
              </a:rPr>
              <a:t>простату и удобство управлния,</a:t>
            </a:r>
            <a:endParaRPr sz="3600">
              <a:solidFill>
                <a:srgbClr val="3C3C3C"/>
              </a:solidFill>
              <a:latin typeface="Arial Unicode MS"/>
              <a:ea typeface="Arial Unicode MS"/>
              <a:cs typeface="Arial Unicode MS"/>
              <a:sym typeface="Arial Unicode MS"/>
            </a:endParaRPr>
          </a:p>
          <a:p>
            <a:pPr lvl="0" marL="0" indent="0" algn="ctr" defTabSz="457200">
              <a:spcBef>
                <a:spcPts val="0"/>
              </a:spcBef>
              <a:buClrTx/>
              <a:buSzTx/>
              <a:buFontTx/>
              <a:buNone/>
              <a:defRPr sz="1800">
                <a:solidFill>
                  <a:srgbClr val="000000"/>
                </a:solidFill>
              </a:defRPr>
            </a:pPr>
            <a:r>
              <a:rPr sz="3600">
                <a:solidFill>
                  <a:srgbClr val="3C3C3C"/>
                </a:solidFill>
                <a:latin typeface="Arial Unicode MS"/>
                <a:ea typeface="Arial Unicode MS"/>
                <a:cs typeface="Arial Unicode MS"/>
                <a:sym typeface="Arial Unicode MS"/>
              </a:rPr>
              <a:t>всем зданием, квартирой или офисом </a:t>
            </a:r>
            <a:endParaRPr sz="3600">
              <a:solidFill>
                <a:srgbClr val="3C3C3C"/>
              </a:solidFill>
              <a:latin typeface="Arial Unicode MS"/>
              <a:ea typeface="Arial Unicode MS"/>
              <a:cs typeface="Arial Unicode MS"/>
              <a:sym typeface="Arial Unicode MS"/>
            </a:endParaRPr>
          </a:p>
          <a:p>
            <a:pPr lvl="0" marL="0" indent="0" algn="ctr" defTabSz="457200">
              <a:spcBef>
                <a:spcPts val="0"/>
              </a:spcBef>
              <a:buClrTx/>
              <a:buSzTx/>
              <a:buFontTx/>
              <a:buNone/>
              <a:defRPr sz="1800">
                <a:solidFill>
                  <a:srgbClr val="000000"/>
                </a:solidFill>
              </a:defRPr>
            </a:pPr>
            <a:r>
              <a:rPr sz="3600">
                <a:solidFill>
                  <a:srgbClr val="3C3C3C"/>
                </a:solidFill>
                <a:latin typeface="Arial Unicode MS"/>
                <a:ea typeface="Arial Unicode MS"/>
                <a:cs typeface="Arial Unicode MS"/>
                <a:sym typeface="Arial Unicode MS"/>
              </a:rPr>
              <a:t>- - -</a:t>
            </a:r>
            <a:endParaRPr sz="3600">
              <a:solidFill>
                <a:srgbClr val="3C3C3C"/>
              </a:solidFill>
              <a:latin typeface="Arial Unicode MS"/>
              <a:ea typeface="Arial Unicode MS"/>
              <a:cs typeface="Arial Unicode MS"/>
              <a:sym typeface="Arial Unicode MS"/>
            </a:endParaRPr>
          </a:p>
          <a:p>
            <a:pPr lvl="0" marL="0" indent="0" algn="ctr" defTabSz="457200">
              <a:spcBef>
                <a:spcPts val="0"/>
              </a:spcBef>
              <a:buClrTx/>
              <a:buSzTx/>
              <a:buFontTx/>
              <a:buNone/>
              <a:defRPr sz="1800">
                <a:solidFill>
                  <a:srgbClr val="000000"/>
                </a:solidFill>
              </a:defRPr>
            </a:pPr>
            <a:r>
              <a:rPr sz="3600">
                <a:solidFill>
                  <a:srgbClr val="3C3C3C"/>
                </a:solidFill>
                <a:latin typeface="Arial Unicode MS"/>
                <a:ea typeface="Arial Unicode MS"/>
                <a:cs typeface="Arial Unicode MS"/>
                <a:sym typeface="Arial Unicode MS"/>
              </a:rPr>
              <a:t>автоматизированное быстрое решение аварийных ситуаций</a:t>
            </a:r>
            <a:endParaRPr sz="3600">
              <a:solidFill>
                <a:srgbClr val="3C3C3C"/>
              </a:solidFill>
              <a:latin typeface="Arial Unicode MS"/>
              <a:ea typeface="Arial Unicode MS"/>
              <a:cs typeface="Arial Unicode MS"/>
              <a:sym typeface="Arial Unicode MS"/>
            </a:endParaRPr>
          </a:p>
          <a:p>
            <a:pPr lvl="0" marL="0" indent="0" algn="ctr" defTabSz="457200">
              <a:spcBef>
                <a:spcPts val="0"/>
              </a:spcBef>
              <a:buClrTx/>
              <a:buSzTx/>
              <a:buFontTx/>
              <a:buNone/>
              <a:defRPr sz="1800">
                <a:solidFill>
                  <a:srgbClr val="000000"/>
                </a:solidFill>
              </a:defRPr>
            </a:pPr>
            <a:r>
              <a:rPr sz="3600">
                <a:solidFill>
                  <a:srgbClr val="3C3C3C"/>
                </a:solidFill>
                <a:latin typeface="Arial Unicode MS"/>
                <a:ea typeface="Arial Unicode MS"/>
                <a:cs typeface="Arial Unicode MS"/>
                <a:sym typeface="Arial Unicode MS"/>
              </a:rPr>
              <a:t>- - -</a:t>
            </a:r>
            <a:endParaRPr sz="3600">
              <a:solidFill>
                <a:srgbClr val="3C3C3C"/>
              </a:solidFill>
              <a:latin typeface="Arial Unicode MS"/>
              <a:ea typeface="Arial Unicode MS"/>
              <a:cs typeface="Arial Unicode MS"/>
              <a:sym typeface="Arial Unicode MS"/>
            </a:endParaRPr>
          </a:p>
          <a:p>
            <a:pPr lvl="0" marL="0" indent="0" algn="ctr" defTabSz="457200">
              <a:spcBef>
                <a:spcPts val="0"/>
              </a:spcBef>
              <a:buClrTx/>
              <a:buSzTx/>
              <a:buFontTx/>
              <a:buNone/>
              <a:defRPr sz="1800">
                <a:solidFill>
                  <a:srgbClr val="000000"/>
                </a:solidFill>
              </a:defRPr>
            </a:pPr>
            <a:r>
              <a:rPr sz="3600">
                <a:solidFill>
                  <a:srgbClr val="3C3C3C"/>
                </a:solidFill>
                <a:latin typeface="Arial Unicode MS"/>
                <a:ea typeface="Arial Unicode MS"/>
                <a:cs typeface="Arial Unicode MS"/>
                <a:sym typeface="Arial Unicode MS"/>
              </a:rPr>
              <a:t>безопасность,</a:t>
            </a:r>
            <a:endParaRPr sz="3600">
              <a:solidFill>
                <a:srgbClr val="3C3C3C"/>
              </a:solidFill>
              <a:latin typeface="Arial Unicode MS"/>
              <a:ea typeface="Arial Unicode MS"/>
              <a:cs typeface="Arial Unicode MS"/>
              <a:sym typeface="Arial Unicode MS"/>
            </a:endParaRPr>
          </a:p>
          <a:p>
            <a:pPr lvl="0" marL="0" indent="0" algn="ctr" defTabSz="457200">
              <a:spcBef>
                <a:spcPts val="0"/>
              </a:spcBef>
              <a:buClrTx/>
              <a:buSzTx/>
              <a:buFontTx/>
              <a:buNone/>
              <a:defRPr sz="1800">
                <a:solidFill>
                  <a:srgbClr val="000000"/>
                </a:solidFill>
              </a:defRPr>
            </a:pPr>
            <a:r>
              <a:rPr sz="3600">
                <a:solidFill>
                  <a:srgbClr val="3C3C3C"/>
                </a:solidFill>
                <a:latin typeface="Arial Unicode MS"/>
                <a:ea typeface="Arial Unicode MS"/>
                <a:cs typeface="Arial Unicode MS"/>
                <a:sym typeface="Arial Unicode MS"/>
              </a:rPr>
              <a:t>контроль доступа разного уровня.</a:t>
            </a:r>
            <a:endParaRPr sz="3600">
              <a:solidFill>
                <a:srgbClr val="3C3C3C"/>
              </a:solidFill>
              <a:latin typeface="Arial Unicode MS"/>
              <a:ea typeface="Arial Unicode MS"/>
              <a:cs typeface="Arial Unicode MS"/>
              <a:sym typeface="Arial Unicode MS"/>
            </a:endParaRPr>
          </a:p>
          <a:p>
            <a:pPr lvl="0" marL="0" indent="0" algn="ctr" defTabSz="457200">
              <a:spcBef>
                <a:spcPts val="0"/>
              </a:spcBef>
              <a:buClrTx/>
              <a:buSzTx/>
              <a:buFontTx/>
              <a:buNone/>
              <a:defRPr sz="1800">
                <a:solidFill>
                  <a:srgbClr val="000000"/>
                </a:solidFill>
              </a:defRPr>
            </a:pPr>
            <a:r>
              <a:rPr sz="3600">
                <a:solidFill>
                  <a:srgbClr val="3C3C3C"/>
                </a:solidFill>
                <a:latin typeface="Arial Unicode MS"/>
                <a:ea typeface="Arial Unicode MS"/>
                <a:cs typeface="Arial Unicode MS"/>
                <a:sym typeface="Arial Unicode MS"/>
              </a:rPr>
              <a:t>- - -</a:t>
            </a:r>
            <a:endParaRPr sz="3600">
              <a:solidFill>
                <a:srgbClr val="3C3C3C"/>
              </a:solidFill>
              <a:latin typeface="Arial Unicode MS"/>
              <a:ea typeface="Arial Unicode MS"/>
              <a:cs typeface="Arial Unicode MS"/>
              <a:sym typeface="Arial Unicode MS"/>
            </a:endParaRPr>
          </a:p>
          <a:p>
            <a:pPr lvl="0" marL="0" indent="0" algn="ctr" defTabSz="457200">
              <a:spcBef>
                <a:spcPts val="0"/>
              </a:spcBef>
              <a:buClrTx/>
              <a:buSzTx/>
              <a:buFontTx/>
              <a:buNone/>
              <a:defRPr sz="1800">
                <a:solidFill>
                  <a:srgbClr val="000000"/>
                </a:solidFill>
              </a:defRPr>
            </a:pPr>
            <a:r>
              <a:rPr sz="3600">
                <a:solidFill>
                  <a:srgbClr val="3C3C3C"/>
                </a:solidFill>
                <a:latin typeface="Arial Unicode MS"/>
                <a:ea typeface="Arial Unicode MS"/>
                <a:cs typeface="Arial Unicode MS"/>
                <a:sym typeface="Arial Unicode MS"/>
              </a:rPr>
              <a:t>минимизирует человечиский фактор.</a:t>
            </a:r>
            <a:endParaRPr sz="3600">
              <a:solidFill>
                <a:srgbClr val="3C3C3C"/>
              </a:solidFill>
              <a:latin typeface="Arial Unicode MS"/>
              <a:ea typeface="Arial Unicode MS"/>
              <a:cs typeface="Arial Unicode MS"/>
              <a:sym typeface="Arial Unicode MS"/>
            </a:endParaRPr>
          </a:p>
          <a:p>
            <a:pPr lvl="0" marL="0" indent="0" algn="ctr" defTabSz="457200">
              <a:spcBef>
                <a:spcPts val="0"/>
              </a:spcBef>
              <a:buClrTx/>
              <a:buSzTx/>
              <a:buFontTx/>
              <a:buNone/>
              <a:defRPr sz="1800">
                <a:solidFill>
                  <a:srgbClr val="000000"/>
                </a:solidFill>
              </a:defRPr>
            </a:pPr>
            <a:r>
              <a:rPr sz="3600">
                <a:solidFill>
                  <a:srgbClr val="3C3C3C"/>
                </a:solidFill>
                <a:latin typeface="Arial Unicode MS"/>
                <a:ea typeface="Arial Unicode MS"/>
                <a:cs typeface="Arial Unicode MS"/>
                <a:sym typeface="Arial Unicode MS"/>
              </a:rPr>
              <a:t>- - -</a:t>
            </a:r>
            <a:endParaRPr sz="3600">
              <a:solidFill>
                <a:srgbClr val="3C3C3C"/>
              </a:solidFill>
              <a:latin typeface="Arial Unicode MS"/>
              <a:ea typeface="Arial Unicode MS"/>
              <a:cs typeface="Arial Unicode MS"/>
              <a:sym typeface="Arial Unicode MS"/>
            </a:endParaRPr>
          </a:p>
          <a:p>
            <a:pPr lvl="0" marL="0" indent="0" algn="ctr" defTabSz="457200">
              <a:spcBef>
                <a:spcPts val="0"/>
              </a:spcBef>
              <a:buClrTx/>
              <a:buSzTx/>
              <a:buFontTx/>
              <a:buNone/>
              <a:defRPr sz="1800">
                <a:solidFill>
                  <a:srgbClr val="000000"/>
                </a:solidFill>
              </a:defRPr>
            </a:pPr>
            <a:r>
              <a:rPr sz="3600">
                <a:solidFill>
                  <a:srgbClr val="3C3C3C"/>
                </a:solidFill>
                <a:latin typeface="Arial Unicode MS"/>
                <a:ea typeface="Arial Unicode MS"/>
                <a:cs typeface="Arial Unicode MS"/>
                <a:sym typeface="Arial Unicode MS"/>
              </a:rPr>
              <a:t>автоматизированное здание имеет высокое </a:t>
            </a:r>
            <a:endParaRPr sz="3600">
              <a:solidFill>
                <a:srgbClr val="3C3C3C"/>
              </a:solidFill>
              <a:latin typeface="Arial Unicode MS"/>
              <a:ea typeface="Arial Unicode MS"/>
              <a:cs typeface="Arial Unicode MS"/>
              <a:sym typeface="Arial Unicode MS"/>
            </a:endParaRPr>
          </a:p>
          <a:p>
            <a:pPr lvl="0" marL="0" indent="0" algn="ctr" defTabSz="457200">
              <a:spcBef>
                <a:spcPts val="0"/>
              </a:spcBef>
              <a:buClrTx/>
              <a:buSzTx/>
              <a:buFontTx/>
              <a:buNone/>
              <a:defRPr sz="1800">
                <a:solidFill>
                  <a:srgbClr val="000000"/>
                </a:solidFill>
              </a:defRPr>
            </a:pPr>
            <a:r>
              <a:rPr sz="3600">
                <a:solidFill>
                  <a:srgbClr val="3C3C3C"/>
                </a:solidFill>
                <a:latin typeface="Arial Unicode MS"/>
                <a:ea typeface="Arial Unicode MS"/>
                <a:cs typeface="Arial Unicode MS"/>
                <a:sym typeface="Arial Unicode MS"/>
              </a:rPr>
              <a:t>энерго сбережение.</a:t>
            </a:r>
          </a:p>
        </p:txBody>
      </p:sp>
    </p:spTree>
  </p:cSld>
  <p:clrMapOvr>
    <a:masterClrMapping/>
  </p:clrMapOvr>
  <mc:AlternateContent xmlns:mc="http://schemas.openxmlformats.org/markup-compatibility/2006">
    <mc:Choice xmlns:p14="http://schemas.microsoft.com/office/powerpoint/2010/main" Requires="p14">
      <p:transition spd="slow" advClick="1">
        <p14:prism dir="l"/>
      </p:transition>
    </mc:Choice>
    <mc:Fallback>
      <p:transition xmlns:p14="http://schemas.microsoft.com/office/powerpoint/2010/main" spd="slow" advClick="1">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hape 70"/>
          <p:cNvSpPr/>
          <p:nvPr/>
        </p:nvSpPr>
        <p:spPr>
          <a:xfrm>
            <a:off x="952500" y="3124200"/>
            <a:ext cx="10642600" cy="63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l">
              <a:lnSpc>
                <a:spcPct val="110000"/>
              </a:lnSpc>
              <a:defRPr i="1"/>
            </a:lvl1pPr>
          </a:lstStyle>
          <a:p>
            <a:pPr lvl="0">
              <a:defRPr i="0" sz="1800">
                <a:solidFill>
                  <a:srgbClr val="000000"/>
                </a:solidFill>
              </a:defRPr>
            </a:pPr>
            <a:r>
              <a:rPr i="1" sz="3200">
                <a:solidFill>
                  <a:srgbClr val="414141"/>
                </a:solidFill>
              </a:rPr>
              <a:t>‘’Texas Intelligent System Technology’’</a:t>
            </a:r>
          </a:p>
        </p:txBody>
      </p:sp>
      <p:grpSp>
        <p:nvGrpSpPr>
          <p:cNvPr id="73" name="Group 73"/>
          <p:cNvGrpSpPr/>
          <p:nvPr/>
        </p:nvGrpSpPr>
        <p:grpSpPr>
          <a:xfrm>
            <a:off x="12509120" y="860425"/>
            <a:ext cx="10795001" cy="12128500"/>
            <a:chOff x="-127000" y="-88900"/>
            <a:chExt cx="10795000" cy="12128500"/>
          </a:xfrm>
        </p:grpSpPr>
        <p:pic>
          <p:nvPicPr>
            <p:cNvPr id="72" name="14115.jpg"/>
            <p:cNvPicPr/>
            <p:nvPr/>
          </p:nvPicPr>
          <p:blipFill>
            <a:blip r:embed="rId2">
              <a:extLst/>
            </a:blip>
            <a:srcRect l="18667" t="0" r="18667" b="0"/>
            <a:stretch>
              <a:fillRect/>
            </a:stretch>
          </p:blipFill>
          <p:spPr>
            <a:xfrm>
              <a:off x="0" y="0"/>
              <a:ext cx="10541000" cy="11798300"/>
            </a:xfrm>
            <a:prstGeom prst="rect">
              <a:avLst/>
            </a:prstGeom>
            <a:ln>
              <a:noFill/>
            </a:ln>
            <a:effectLst/>
          </p:spPr>
        </p:pic>
        <p:pic>
          <p:nvPicPr>
            <p:cNvPr id="71" name=""/>
            <p:cNvPicPr/>
            <p:nvPr/>
          </p:nvPicPr>
          <p:blipFill>
            <a:blip r:embed="rId3">
              <a:extLst/>
            </a:blip>
            <a:stretch>
              <a:fillRect/>
            </a:stretch>
          </p:blipFill>
          <p:spPr>
            <a:xfrm>
              <a:off x="-127000" y="-88900"/>
              <a:ext cx="10795000" cy="12128500"/>
            </a:xfrm>
            <a:prstGeom prst="rect">
              <a:avLst/>
            </a:prstGeom>
            <a:effectLst/>
          </p:spPr>
        </p:pic>
      </p:grpSp>
      <p:sp>
        <p:nvSpPr>
          <p:cNvPr id="74" name="Shape 74"/>
          <p:cNvSpPr/>
          <p:nvPr>
            <p:ph type="title"/>
          </p:nvPr>
        </p:nvSpPr>
        <p:spPr>
          <a:prstGeom prst="rect">
            <a:avLst/>
          </a:prstGeom>
        </p:spPr>
        <p:txBody>
          <a:bodyPr/>
          <a:lstStyle>
            <a:lvl1pPr algn="ctr" defTabSz="457200">
              <a:lnSpc>
                <a:spcPct val="120000"/>
              </a:lnSpc>
              <a:spcBef>
                <a:spcPts val="0"/>
              </a:spcBef>
              <a:defRPr sz="7600">
                <a:solidFill>
                  <a:srgbClr val="87312B"/>
                </a:solidFill>
                <a:latin typeface="Hoefler Text"/>
                <a:ea typeface="Hoefler Text"/>
                <a:cs typeface="Hoefler Text"/>
                <a:sym typeface="Hoefler Text"/>
              </a:defRPr>
            </a:lvl1pPr>
          </a:lstStyle>
          <a:p>
            <a:pPr lvl="0">
              <a:defRPr sz="1800">
                <a:solidFill>
                  <a:srgbClr val="000000"/>
                </a:solidFill>
              </a:defRPr>
            </a:pPr>
            <a:r>
              <a:rPr sz="7600">
                <a:solidFill>
                  <a:srgbClr val="87312B"/>
                </a:solidFill>
              </a:rPr>
              <a:t>Преимущества</a:t>
            </a:r>
          </a:p>
        </p:txBody>
      </p:sp>
      <p:sp>
        <p:nvSpPr>
          <p:cNvPr id="75" name="Shape 75"/>
          <p:cNvSpPr/>
          <p:nvPr>
            <p:ph type="body" idx="1"/>
          </p:nvPr>
        </p:nvSpPr>
        <p:spPr>
          <a:xfrm>
            <a:off x="952500" y="7112000"/>
            <a:ext cx="10642600" cy="5638800"/>
          </a:xfrm>
          <a:prstGeom prst="rect">
            <a:avLst/>
          </a:prstGeom>
        </p:spPr>
        <p:txBody>
          <a:bodyPr/>
          <a:lstStyle>
            <a:lvl1pPr algn="ctr" defTabSz="457200">
              <a:defRPr sz="3600">
                <a:solidFill>
                  <a:srgbClr val="3C3C3C"/>
                </a:solidFill>
                <a:latin typeface="Arial Unicode MS"/>
                <a:ea typeface="Arial Unicode MS"/>
                <a:cs typeface="Arial Unicode MS"/>
                <a:sym typeface="Arial Unicode MS"/>
              </a:defRPr>
            </a:lvl1pPr>
          </a:lstStyle>
          <a:p>
            <a:pPr lvl="0">
              <a:defRPr sz="1800">
                <a:solidFill>
                  <a:srgbClr val="000000"/>
                </a:solidFill>
              </a:defRPr>
            </a:pPr>
            <a:r>
              <a:rPr sz="3600">
                <a:solidFill>
                  <a:srgbClr val="3C3C3C"/>
                </a:solidFill>
              </a:rPr>
              <a:t>TIS - способен дать максимально гибкий подход к решению любой задачи, так как является, системой децентрализованной.  А значит  , вы выбираете те функции автоматизации,  которые нужны именно вам и платите только за них. Это большое преимущество, так как другие централизованные системы имеют общий процессор и вы платите за весь функционал сразу, что как правило дороже.</a:t>
            </a:r>
          </a:p>
        </p:txBody>
      </p:sp>
    </p:spTree>
  </p:cSld>
  <p:clrMapOvr>
    <a:masterClrMapping/>
  </p:clrMapOvr>
  <mc:AlternateContent xmlns:mc="http://schemas.openxmlformats.org/markup-compatibility/2006">
    <mc:Choice xmlns:p14="http://schemas.microsoft.com/office/powerpoint/2010/main" Requires="p14">
      <p:transition spd="slow" advClick="1">
        <p14:prism dir="l"/>
      </p:transition>
    </mc:Choice>
    <mc:Fallback>
      <p:transition xmlns:p14="http://schemas.microsoft.com/office/powerpoint/2010/main" spd="slow" advClick="1">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nvSpPr>
        <p:spPr>
          <a:xfrm>
            <a:off x="952500" y="3124200"/>
            <a:ext cx="10642600" cy="63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l">
              <a:lnSpc>
                <a:spcPct val="110000"/>
              </a:lnSpc>
              <a:defRPr i="1"/>
            </a:lvl1pPr>
          </a:lstStyle>
          <a:p>
            <a:pPr lvl="0">
              <a:defRPr i="0" sz="1800">
                <a:solidFill>
                  <a:srgbClr val="000000"/>
                </a:solidFill>
              </a:defRPr>
            </a:pPr>
            <a:r>
              <a:rPr i="1" sz="3200">
                <a:solidFill>
                  <a:srgbClr val="414141"/>
                </a:solidFill>
              </a:rPr>
              <a:t>‘’Texas Intelligent System Technology’’</a:t>
            </a:r>
          </a:p>
        </p:txBody>
      </p:sp>
      <p:grpSp>
        <p:nvGrpSpPr>
          <p:cNvPr id="80" name="Group 80"/>
          <p:cNvGrpSpPr/>
          <p:nvPr/>
        </p:nvGrpSpPr>
        <p:grpSpPr>
          <a:xfrm>
            <a:off x="12509120" y="860425"/>
            <a:ext cx="10795001" cy="12128500"/>
            <a:chOff x="-127000" y="-88900"/>
            <a:chExt cx="10795000" cy="12128500"/>
          </a:xfrm>
        </p:grpSpPr>
        <p:pic>
          <p:nvPicPr>
            <p:cNvPr id="79" name="L-700x600.jpg"/>
            <p:cNvPicPr/>
            <p:nvPr/>
          </p:nvPicPr>
          <p:blipFill>
            <a:blip r:embed="rId2">
              <a:extLst/>
            </a:blip>
            <a:srcRect l="11709" t="0" r="11709" b="0"/>
            <a:stretch>
              <a:fillRect/>
            </a:stretch>
          </p:blipFill>
          <p:spPr>
            <a:xfrm>
              <a:off x="0" y="0"/>
              <a:ext cx="10541000" cy="11798300"/>
            </a:xfrm>
            <a:prstGeom prst="rect">
              <a:avLst/>
            </a:prstGeom>
            <a:ln>
              <a:noFill/>
            </a:ln>
            <a:effectLst/>
          </p:spPr>
        </p:pic>
        <p:pic>
          <p:nvPicPr>
            <p:cNvPr id="78" name=""/>
            <p:cNvPicPr/>
            <p:nvPr/>
          </p:nvPicPr>
          <p:blipFill>
            <a:blip r:embed="rId3">
              <a:extLst/>
            </a:blip>
            <a:stretch>
              <a:fillRect/>
            </a:stretch>
          </p:blipFill>
          <p:spPr>
            <a:xfrm>
              <a:off x="-127000" y="-88900"/>
              <a:ext cx="10795000" cy="12128500"/>
            </a:xfrm>
            <a:prstGeom prst="rect">
              <a:avLst/>
            </a:prstGeom>
            <a:effectLst/>
          </p:spPr>
        </p:pic>
      </p:grpSp>
      <p:sp>
        <p:nvSpPr>
          <p:cNvPr id="81" name="Shape 81"/>
          <p:cNvSpPr/>
          <p:nvPr>
            <p:ph type="title"/>
          </p:nvPr>
        </p:nvSpPr>
        <p:spPr>
          <a:prstGeom prst="rect">
            <a:avLst/>
          </a:prstGeom>
        </p:spPr>
        <p:txBody>
          <a:bodyPr/>
          <a:lstStyle>
            <a:lvl1pPr algn="ctr" defTabSz="457200">
              <a:lnSpc>
                <a:spcPct val="120000"/>
              </a:lnSpc>
              <a:spcBef>
                <a:spcPts val="0"/>
              </a:spcBef>
              <a:defRPr sz="7600">
                <a:solidFill>
                  <a:srgbClr val="87312B"/>
                </a:solidFill>
                <a:latin typeface="Hoefler Text"/>
                <a:ea typeface="Hoefler Text"/>
                <a:cs typeface="Hoefler Text"/>
                <a:sym typeface="Hoefler Text"/>
              </a:defRPr>
            </a:lvl1pPr>
          </a:lstStyle>
          <a:p>
            <a:pPr lvl="0">
              <a:defRPr sz="1800">
                <a:solidFill>
                  <a:srgbClr val="000000"/>
                </a:solidFill>
              </a:defRPr>
            </a:pPr>
            <a:r>
              <a:rPr sz="7600">
                <a:solidFill>
                  <a:srgbClr val="87312B"/>
                </a:solidFill>
              </a:rPr>
              <a:t>Преимущества</a:t>
            </a:r>
          </a:p>
        </p:txBody>
      </p:sp>
      <p:sp>
        <p:nvSpPr>
          <p:cNvPr id="82" name="Shape 82"/>
          <p:cNvSpPr/>
          <p:nvPr>
            <p:ph type="body" idx="1"/>
          </p:nvPr>
        </p:nvSpPr>
        <p:spPr>
          <a:prstGeom prst="rect">
            <a:avLst/>
          </a:prstGeom>
        </p:spPr>
        <p:txBody>
          <a:bodyPr anchor="ctr"/>
          <a:lstStyle/>
          <a:p>
            <a:pPr lvl="0" algn="ctr">
              <a:defRPr sz="1800">
                <a:solidFill>
                  <a:srgbClr val="000000"/>
                </a:solidFill>
              </a:defRPr>
            </a:pPr>
            <a:r>
              <a:rPr sz="3200">
                <a:solidFill>
                  <a:srgbClr val="414141"/>
                </a:solidFill>
              </a:rPr>
              <a:t>  </a:t>
            </a:r>
            <a:r>
              <a:rPr sz="3600">
                <a:solidFill>
                  <a:srgbClr val="414141"/>
                </a:solidFill>
              </a:rPr>
              <a:t>Еще один не мало важный факт! При выходе из строя централизованной системы весь умный дом  перестает работать и погружается в темноту, что нельзя сказать о системе автоматизации нового поколения TIS Technologe. При выходе из строя любого блока остальные продолжают работать как не в чем не бывало. То есть TIS имеет высокую ремонто пригодность. </a:t>
            </a:r>
          </a:p>
        </p:txBody>
      </p:sp>
    </p:spTree>
  </p:cSld>
  <p:clrMapOvr>
    <a:masterClrMapping/>
  </p:clrMapOvr>
  <mc:AlternateContent xmlns:mc="http://schemas.openxmlformats.org/markup-compatibility/2006">
    <mc:Choice xmlns:p14="http://schemas.microsoft.com/office/powerpoint/2010/main" Requires="p14">
      <p:transition spd="slow" advClick="1">
        <p14:prism dir="l"/>
      </p:transition>
    </mc:Choice>
    <mc:Fallback>
      <p:transition xmlns:p14="http://schemas.microsoft.com/office/powerpoint/2010/main" spd="slow" advClick="1">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nvSpPr>
        <p:spPr>
          <a:xfrm>
            <a:off x="939800" y="3035300"/>
            <a:ext cx="10642600" cy="63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l">
              <a:lnSpc>
                <a:spcPct val="110000"/>
              </a:lnSpc>
              <a:defRPr i="1"/>
            </a:lvl1pPr>
          </a:lstStyle>
          <a:p>
            <a:pPr lvl="0">
              <a:defRPr i="0" sz="1800">
                <a:solidFill>
                  <a:srgbClr val="000000"/>
                </a:solidFill>
              </a:defRPr>
            </a:pPr>
            <a:r>
              <a:rPr i="1" sz="3200">
                <a:solidFill>
                  <a:srgbClr val="414141"/>
                </a:solidFill>
              </a:rPr>
              <a:t>‘’Texas Intelligent System Technology’’</a:t>
            </a:r>
          </a:p>
        </p:txBody>
      </p:sp>
      <p:grpSp>
        <p:nvGrpSpPr>
          <p:cNvPr id="87" name="Group 87"/>
          <p:cNvGrpSpPr/>
          <p:nvPr/>
        </p:nvGrpSpPr>
        <p:grpSpPr>
          <a:xfrm>
            <a:off x="13873711" y="1008045"/>
            <a:ext cx="8329598" cy="11833260"/>
            <a:chOff x="-127000" y="-171063"/>
            <a:chExt cx="8329596" cy="11833259"/>
          </a:xfrm>
        </p:grpSpPr>
        <p:pic>
          <p:nvPicPr>
            <p:cNvPr id="86" name="slvsshem2.jpg"/>
            <p:cNvPicPr/>
            <p:nvPr/>
          </p:nvPicPr>
          <p:blipFill>
            <a:blip r:embed="rId2">
              <a:extLst/>
            </a:blip>
            <a:srcRect l="767" t="0" r="767" b="4487"/>
            <a:stretch>
              <a:fillRect/>
            </a:stretch>
          </p:blipFill>
          <p:spPr>
            <a:xfrm>
              <a:off x="0" y="0"/>
              <a:ext cx="8075597" cy="11420896"/>
            </a:xfrm>
            <a:prstGeom prst="rect">
              <a:avLst/>
            </a:prstGeom>
            <a:ln>
              <a:noFill/>
            </a:ln>
            <a:effectLst/>
          </p:spPr>
        </p:pic>
        <p:pic>
          <p:nvPicPr>
            <p:cNvPr id="85" name=""/>
            <p:cNvPicPr/>
            <p:nvPr/>
          </p:nvPicPr>
          <p:blipFill>
            <a:blip r:embed="rId3">
              <a:extLst/>
            </a:blip>
            <a:stretch>
              <a:fillRect/>
            </a:stretch>
          </p:blipFill>
          <p:spPr>
            <a:xfrm>
              <a:off x="-127000" y="-171064"/>
              <a:ext cx="8329597" cy="11833260"/>
            </a:xfrm>
            <a:prstGeom prst="rect">
              <a:avLst/>
            </a:prstGeom>
            <a:effectLst/>
          </p:spPr>
        </p:pic>
      </p:grpSp>
      <p:sp>
        <p:nvSpPr>
          <p:cNvPr id="88" name="Shape 88"/>
          <p:cNvSpPr/>
          <p:nvPr>
            <p:ph type="title"/>
          </p:nvPr>
        </p:nvSpPr>
        <p:spPr>
          <a:prstGeom prst="rect">
            <a:avLst/>
          </a:prstGeom>
        </p:spPr>
        <p:txBody>
          <a:bodyPr/>
          <a:lstStyle>
            <a:lvl1pPr algn="ctr" defTabSz="457200">
              <a:lnSpc>
                <a:spcPct val="120000"/>
              </a:lnSpc>
              <a:spcBef>
                <a:spcPts val="0"/>
              </a:spcBef>
              <a:defRPr sz="7600">
                <a:solidFill>
                  <a:srgbClr val="87312B"/>
                </a:solidFill>
                <a:latin typeface="Hoefler Text"/>
                <a:ea typeface="Hoefler Text"/>
                <a:cs typeface="Hoefler Text"/>
                <a:sym typeface="Hoefler Text"/>
              </a:defRPr>
            </a:lvl1pPr>
          </a:lstStyle>
          <a:p>
            <a:pPr lvl="0">
              <a:defRPr sz="1800">
                <a:solidFill>
                  <a:srgbClr val="000000"/>
                </a:solidFill>
              </a:defRPr>
            </a:pPr>
            <a:r>
              <a:rPr sz="7600">
                <a:solidFill>
                  <a:srgbClr val="87312B"/>
                </a:solidFill>
              </a:rPr>
              <a:t>КОНЦЕПЦИЯ</a:t>
            </a:r>
          </a:p>
        </p:txBody>
      </p:sp>
      <p:sp>
        <p:nvSpPr>
          <p:cNvPr id="89" name="Shape 89"/>
          <p:cNvSpPr/>
          <p:nvPr>
            <p:ph type="body" idx="1"/>
          </p:nvPr>
        </p:nvSpPr>
        <p:spPr>
          <a:prstGeom prst="rect">
            <a:avLst/>
          </a:prstGeom>
        </p:spPr>
        <p:txBody>
          <a:bodyPr/>
          <a:lstStyle/>
          <a:p>
            <a:pPr lvl="0" algn="ctr" defTabSz="718184">
              <a:defRPr sz="1800">
                <a:solidFill>
                  <a:srgbClr val="000000"/>
                </a:solidFill>
              </a:defRPr>
            </a:pPr>
            <a:r>
              <a:rPr sz="3132">
                <a:solidFill>
                  <a:srgbClr val="414141"/>
                </a:solidFill>
                <a:latin typeface="Arial Unicode MS"/>
                <a:ea typeface="Arial Unicode MS"/>
                <a:cs typeface="Arial Unicode MS"/>
                <a:sym typeface="Arial Unicode MS"/>
              </a:rPr>
              <a:t>Концепция построения системы автоматизации TIS подразумевает под собой создание сетевых комуникаций в каждом доме или квартире на этапе строительства.  Покупатель получает уже заложенную инженерную сеть под систему TIS. После покупки дома или квартиры каждый Заказчик сможет индивидуально выбрать те функции системы которые ему необходимы. Функционал системы TIS соответствует наивысшему классу энергоэффективности здания.</a:t>
            </a:r>
            <a:endParaRPr sz="3132">
              <a:solidFill>
                <a:srgbClr val="414141"/>
              </a:solidFill>
              <a:latin typeface="Arial Unicode MS"/>
              <a:ea typeface="Arial Unicode MS"/>
              <a:cs typeface="Arial Unicode MS"/>
              <a:sym typeface="Arial Unicode MS"/>
            </a:endParaRPr>
          </a:p>
          <a:p>
            <a:pPr lvl="0" algn="ctr" defTabSz="718184">
              <a:defRPr sz="1800">
                <a:solidFill>
                  <a:srgbClr val="000000"/>
                </a:solidFill>
              </a:defRPr>
            </a:pPr>
            <a:r>
              <a:rPr sz="4698">
                <a:solidFill>
                  <a:srgbClr val="414141"/>
                </a:solidFill>
                <a:latin typeface="Arial Unicode MS"/>
                <a:ea typeface="Arial Unicode MS"/>
                <a:cs typeface="Arial Unicode MS"/>
                <a:sym typeface="Arial Unicode MS"/>
              </a:rPr>
              <a:t> </a:t>
            </a:r>
          </a:p>
        </p:txBody>
      </p:sp>
    </p:spTree>
  </p:cSld>
  <p:clrMapOvr>
    <a:masterClrMapping/>
  </p:clrMapOvr>
  <mc:AlternateContent xmlns:mc="http://schemas.openxmlformats.org/markup-compatibility/2006">
    <mc:Choice xmlns:p14="http://schemas.microsoft.com/office/powerpoint/2010/main" Requires="p14">
      <p:transition spd="slow" advClick="1">
        <p14:prism dir="l"/>
      </p:transition>
    </mc:Choice>
    <mc:Fallback>
      <p:transition xmlns:p14="http://schemas.microsoft.com/office/powerpoint/2010/main" spd="slow" advClick="1">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nvSpPr>
        <p:spPr>
          <a:xfrm>
            <a:off x="952500" y="3124200"/>
            <a:ext cx="10642600" cy="63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l">
              <a:lnSpc>
                <a:spcPct val="110000"/>
              </a:lnSpc>
              <a:defRPr i="1"/>
            </a:lvl1pPr>
          </a:lstStyle>
          <a:p>
            <a:pPr lvl="0">
              <a:defRPr i="0" sz="1800">
                <a:solidFill>
                  <a:srgbClr val="000000"/>
                </a:solidFill>
              </a:defRPr>
            </a:pPr>
            <a:r>
              <a:rPr i="1" sz="3200">
                <a:solidFill>
                  <a:srgbClr val="414141"/>
                </a:solidFill>
              </a:rPr>
              <a:t>‘’Texas Intelligent System Technology’’</a:t>
            </a:r>
          </a:p>
        </p:txBody>
      </p:sp>
      <p:grpSp>
        <p:nvGrpSpPr>
          <p:cNvPr id="94" name="Group 94"/>
          <p:cNvGrpSpPr/>
          <p:nvPr/>
        </p:nvGrpSpPr>
        <p:grpSpPr>
          <a:xfrm>
            <a:off x="11924380" y="2911011"/>
            <a:ext cx="11902567" cy="8772673"/>
            <a:chOff x="-127000" y="-88900"/>
            <a:chExt cx="11902565" cy="8772672"/>
          </a:xfrm>
        </p:grpSpPr>
        <p:pic>
          <p:nvPicPr>
            <p:cNvPr id="93" name="fotolia.jpg"/>
            <p:cNvPicPr/>
            <p:nvPr/>
          </p:nvPicPr>
          <p:blipFill>
            <a:blip r:embed="rId2">
              <a:extLst/>
            </a:blip>
            <a:srcRect l="3145" t="0" r="3145" b="0"/>
            <a:stretch>
              <a:fillRect/>
            </a:stretch>
          </p:blipFill>
          <p:spPr>
            <a:xfrm>
              <a:off x="0" y="0"/>
              <a:ext cx="11648565" cy="8442473"/>
            </a:xfrm>
            <a:prstGeom prst="rect">
              <a:avLst/>
            </a:prstGeom>
            <a:ln>
              <a:noFill/>
            </a:ln>
            <a:effectLst/>
          </p:spPr>
        </p:pic>
        <p:pic>
          <p:nvPicPr>
            <p:cNvPr id="92" name=""/>
            <p:cNvPicPr/>
            <p:nvPr/>
          </p:nvPicPr>
          <p:blipFill>
            <a:blip r:embed="rId3">
              <a:extLst/>
            </a:blip>
            <a:stretch>
              <a:fillRect/>
            </a:stretch>
          </p:blipFill>
          <p:spPr>
            <a:xfrm>
              <a:off x="-127000" y="-88901"/>
              <a:ext cx="11902566" cy="8772673"/>
            </a:xfrm>
            <a:prstGeom prst="rect">
              <a:avLst/>
            </a:prstGeom>
            <a:effectLst/>
          </p:spPr>
        </p:pic>
      </p:grpSp>
      <p:sp>
        <p:nvSpPr>
          <p:cNvPr id="95" name="Shape 95"/>
          <p:cNvSpPr/>
          <p:nvPr>
            <p:ph type="title"/>
          </p:nvPr>
        </p:nvSpPr>
        <p:spPr>
          <a:prstGeom prst="rect">
            <a:avLst/>
          </a:prstGeom>
        </p:spPr>
        <p:txBody>
          <a:bodyPr/>
          <a:lstStyle>
            <a:lvl1pPr algn="ctr" defTabSz="457200">
              <a:lnSpc>
                <a:spcPct val="120000"/>
              </a:lnSpc>
              <a:spcBef>
                <a:spcPts val="0"/>
              </a:spcBef>
              <a:defRPr sz="7600">
                <a:solidFill>
                  <a:srgbClr val="87312B"/>
                </a:solidFill>
                <a:latin typeface="Hoefler Text"/>
                <a:ea typeface="Hoefler Text"/>
                <a:cs typeface="Hoefler Text"/>
                <a:sym typeface="Hoefler Text"/>
              </a:defRPr>
            </a:lvl1pPr>
          </a:lstStyle>
          <a:p>
            <a:pPr lvl="0">
              <a:defRPr sz="1800">
                <a:solidFill>
                  <a:srgbClr val="000000"/>
                </a:solidFill>
              </a:defRPr>
            </a:pPr>
            <a:r>
              <a:rPr sz="7600">
                <a:solidFill>
                  <a:srgbClr val="87312B"/>
                </a:solidFill>
              </a:rPr>
              <a:t>КОНЦЕПЦИЯ</a:t>
            </a:r>
          </a:p>
        </p:txBody>
      </p:sp>
      <p:sp>
        <p:nvSpPr>
          <p:cNvPr id="96" name="Shape 96"/>
          <p:cNvSpPr/>
          <p:nvPr>
            <p:ph type="body" idx="1"/>
          </p:nvPr>
        </p:nvSpPr>
        <p:spPr>
          <a:prstGeom prst="rect">
            <a:avLst/>
          </a:prstGeom>
        </p:spPr>
        <p:txBody>
          <a:bodyPr/>
          <a:lstStyle>
            <a:lvl1pPr algn="ctr">
              <a:defRPr sz="3600">
                <a:latin typeface="Arial Unicode MS"/>
                <a:ea typeface="Arial Unicode MS"/>
                <a:cs typeface="Arial Unicode MS"/>
                <a:sym typeface="Arial Unicode MS"/>
              </a:defRPr>
            </a:lvl1pPr>
          </a:lstStyle>
          <a:p>
            <a:pPr lvl="0">
              <a:defRPr sz="1800">
                <a:solidFill>
                  <a:srgbClr val="000000"/>
                </a:solidFill>
              </a:defRPr>
            </a:pPr>
            <a:r>
              <a:rPr sz="3600">
                <a:solidFill>
                  <a:srgbClr val="414141"/>
                </a:solidFill>
              </a:rPr>
              <a:t> Для современного объекта недвижимости, система TIS может стать завершающим штрихом, так как TIS разрабатывает и производит широкий спектр конечных устройств. Это исключает конфликты между оборудованием которые часто возникают у сторонних производителей.</a:t>
            </a:r>
          </a:p>
        </p:txBody>
      </p:sp>
    </p:spTree>
  </p:cSld>
  <p:clrMapOvr>
    <a:masterClrMapping/>
  </p:clrMapOvr>
  <mc:AlternateContent xmlns:mc="http://schemas.openxmlformats.org/markup-compatibility/2006">
    <mc:Choice xmlns:p14="http://schemas.microsoft.com/office/powerpoint/2010/main" Requires="p14">
      <p:transition spd="slow" advClick="1">
        <p14:prism dir="l"/>
      </p:transition>
    </mc:Choice>
    <mc:Fallback>
      <p:transition xmlns:p14="http://schemas.microsoft.com/office/powerpoint/2010/main" spd="slow" advClick="1">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nvSpPr>
        <p:spPr>
          <a:xfrm>
            <a:off x="952500" y="3124200"/>
            <a:ext cx="10642600" cy="63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l">
              <a:lnSpc>
                <a:spcPct val="110000"/>
              </a:lnSpc>
              <a:defRPr i="1"/>
            </a:lvl1pPr>
          </a:lstStyle>
          <a:p>
            <a:pPr lvl="0">
              <a:defRPr i="0" sz="1800">
                <a:solidFill>
                  <a:srgbClr val="000000"/>
                </a:solidFill>
              </a:defRPr>
            </a:pPr>
            <a:r>
              <a:rPr i="1" sz="3200">
                <a:solidFill>
                  <a:srgbClr val="414141"/>
                </a:solidFill>
              </a:rPr>
              <a:t>‘’Texas Intelligent System Technology’’</a:t>
            </a:r>
          </a:p>
        </p:txBody>
      </p:sp>
      <p:grpSp>
        <p:nvGrpSpPr>
          <p:cNvPr id="101" name="Group 101"/>
          <p:cNvGrpSpPr/>
          <p:nvPr/>
        </p:nvGrpSpPr>
        <p:grpSpPr>
          <a:xfrm>
            <a:off x="12509120" y="860425"/>
            <a:ext cx="10795001" cy="12128500"/>
            <a:chOff x="-127000" y="-98425"/>
            <a:chExt cx="10795000" cy="12128500"/>
          </a:xfrm>
        </p:grpSpPr>
        <p:pic>
          <p:nvPicPr>
            <p:cNvPr id="100" name="head_bann.jpg"/>
            <p:cNvPicPr/>
            <p:nvPr/>
          </p:nvPicPr>
          <p:blipFill>
            <a:blip r:embed="rId2">
              <a:extLst/>
            </a:blip>
            <a:srcRect l="56267" t="0" r="12924" b="80"/>
            <a:stretch>
              <a:fillRect/>
            </a:stretch>
          </p:blipFill>
          <p:spPr>
            <a:xfrm>
              <a:off x="0" y="0"/>
              <a:ext cx="10541000" cy="11788775"/>
            </a:xfrm>
            <a:prstGeom prst="rect">
              <a:avLst/>
            </a:prstGeom>
            <a:ln>
              <a:noFill/>
            </a:ln>
            <a:effectLst/>
          </p:spPr>
        </p:pic>
        <p:pic>
          <p:nvPicPr>
            <p:cNvPr id="99" name=""/>
            <p:cNvPicPr/>
            <p:nvPr/>
          </p:nvPicPr>
          <p:blipFill>
            <a:blip r:embed="rId3">
              <a:extLst/>
            </a:blip>
            <a:stretch>
              <a:fillRect/>
            </a:stretch>
          </p:blipFill>
          <p:spPr>
            <a:xfrm>
              <a:off x="-127000" y="-98425"/>
              <a:ext cx="10795000" cy="12128500"/>
            </a:xfrm>
            <a:prstGeom prst="rect">
              <a:avLst/>
            </a:prstGeom>
            <a:effectLst/>
          </p:spPr>
        </p:pic>
      </p:grpSp>
      <p:sp>
        <p:nvSpPr>
          <p:cNvPr id="102" name="Shape 102"/>
          <p:cNvSpPr/>
          <p:nvPr>
            <p:ph type="title"/>
          </p:nvPr>
        </p:nvSpPr>
        <p:spPr>
          <a:prstGeom prst="rect">
            <a:avLst/>
          </a:prstGeom>
        </p:spPr>
        <p:txBody>
          <a:bodyPr/>
          <a:lstStyle>
            <a:lvl1pPr algn="ctr" defTabSz="457200">
              <a:lnSpc>
                <a:spcPct val="120000"/>
              </a:lnSpc>
              <a:spcBef>
                <a:spcPts val="0"/>
              </a:spcBef>
              <a:defRPr sz="7400">
                <a:solidFill>
                  <a:srgbClr val="87312B"/>
                </a:solidFill>
                <a:latin typeface="Hoefler Text"/>
                <a:ea typeface="Hoefler Text"/>
                <a:cs typeface="Hoefler Text"/>
                <a:sym typeface="Hoefler Text"/>
              </a:defRPr>
            </a:lvl1pPr>
          </a:lstStyle>
          <a:p>
            <a:pPr lvl="0">
              <a:defRPr sz="1800">
                <a:solidFill>
                  <a:srgbClr val="000000"/>
                </a:solidFill>
              </a:defRPr>
            </a:pPr>
            <a:r>
              <a:rPr sz="7400">
                <a:solidFill>
                  <a:srgbClr val="87312B"/>
                </a:solidFill>
              </a:rPr>
              <a:t>ДИСПЕТЧЕРИЗАЦИЯ</a:t>
            </a:r>
          </a:p>
        </p:txBody>
      </p:sp>
      <p:sp>
        <p:nvSpPr>
          <p:cNvPr id="103" name="Shape 103"/>
          <p:cNvSpPr/>
          <p:nvPr>
            <p:ph type="body" idx="1"/>
          </p:nvPr>
        </p:nvSpPr>
        <p:spPr>
          <a:prstGeom prst="rect">
            <a:avLst/>
          </a:prstGeom>
        </p:spPr>
        <p:txBody>
          <a:bodyPr/>
          <a:lstStyle/>
          <a:p>
            <a:pPr lvl="0" algn="ctr" defTabSz="457200">
              <a:defRPr sz="1800">
                <a:solidFill>
                  <a:srgbClr val="000000"/>
                </a:solidFill>
              </a:defRPr>
            </a:pPr>
            <a:r>
              <a:rPr sz="3800">
                <a:latin typeface="Helvetica"/>
                <a:ea typeface="Helvetica"/>
                <a:cs typeface="Helvetica"/>
                <a:sym typeface="Helvetica"/>
              </a:rPr>
              <a:t>  TIS </a:t>
            </a:r>
            <a:r>
              <a:rPr sz="3600">
                <a:latin typeface="Helvetica"/>
                <a:ea typeface="Helvetica"/>
                <a:cs typeface="Helvetica"/>
                <a:sym typeface="Helvetica"/>
              </a:rPr>
              <a:t>позволяет контролировать все необходимые процессы происходящие в здании. Оперативно оповещать и автоматически устранять возникающие аварийные ситуации. Система TIS способна отправлять и получать SMS сообщения на мобильные номера нужных телефонов.</a:t>
            </a:r>
          </a:p>
        </p:txBody>
      </p:sp>
    </p:spTree>
  </p:cSld>
  <p:clrMapOvr>
    <a:masterClrMapping/>
  </p:clrMapOvr>
  <mc:AlternateContent xmlns:mc="http://schemas.openxmlformats.org/markup-compatibility/2006">
    <mc:Choice xmlns:p14="http://schemas.microsoft.com/office/powerpoint/2010/main" Requires="p14">
      <p:transition spd="slow" advClick="1">
        <p14:prism dir="l"/>
      </p:transition>
    </mc:Choice>
    <mc:Fallback>
      <p:transition xmlns:p14="http://schemas.microsoft.com/office/powerpoint/2010/main" spd="slow" advClick="1">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New_Template4">
  <a:themeElements>
    <a:clrScheme name="New_Template4">
      <a:dk1>
        <a:srgbClr val="414141"/>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Georgia"/>
        <a:ea typeface="Georgia"/>
        <a:cs typeface="Georgia"/>
      </a:majorFont>
      <a:minorFont>
        <a:latin typeface="Georgia"/>
        <a:ea typeface="Georgia"/>
        <a:cs typeface="Georgia"/>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44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Georgia"/>
        <a:ea typeface="Georgia"/>
        <a:cs typeface="Georgia"/>
      </a:majorFont>
      <a:minorFont>
        <a:latin typeface="Georgia"/>
        <a:ea typeface="Georgia"/>
        <a:cs typeface="Georgia"/>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44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